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mp" ContentType="image/p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8" r:id="rId4"/>
    <p:sldMasterId id="2147483694" r:id="rId5"/>
  </p:sldMasterIdLst>
  <p:notesMasterIdLst>
    <p:notesMasterId r:id="rId46"/>
  </p:notesMasterIdLst>
  <p:sldIdLst>
    <p:sldId id="256" r:id="rId6"/>
    <p:sldId id="269" r:id="rId7"/>
    <p:sldId id="513" r:id="rId8"/>
    <p:sldId id="530" r:id="rId9"/>
    <p:sldId id="270" r:id="rId10"/>
    <p:sldId id="272" r:id="rId11"/>
    <p:sldId id="502" r:id="rId12"/>
    <p:sldId id="510" r:id="rId13"/>
    <p:sldId id="511" r:id="rId14"/>
    <p:sldId id="512" r:id="rId15"/>
    <p:sldId id="514" r:id="rId16"/>
    <p:sldId id="515" r:id="rId17"/>
    <p:sldId id="516" r:id="rId18"/>
    <p:sldId id="517" r:id="rId19"/>
    <p:sldId id="518" r:id="rId20"/>
    <p:sldId id="519" r:id="rId21"/>
    <p:sldId id="520" r:id="rId22"/>
    <p:sldId id="521" r:id="rId23"/>
    <p:sldId id="522" r:id="rId24"/>
    <p:sldId id="523" r:id="rId25"/>
    <p:sldId id="524" r:id="rId26"/>
    <p:sldId id="527" r:id="rId27"/>
    <p:sldId id="525" r:id="rId28"/>
    <p:sldId id="526" r:id="rId29"/>
    <p:sldId id="528" r:id="rId30"/>
    <p:sldId id="529" r:id="rId31"/>
    <p:sldId id="531" r:id="rId32"/>
    <p:sldId id="532" r:id="rId33"/>
    <p:sldId id="533" r:id="rId34"/>
    <p:sldId id="534" r:id="rId35"/>
    <p:sldId id="535" r:id="rId36"/>
    <p:sldId id="536" r:id="rId37"/>
    <p:sldId id="537" r:id="rId38"/>
    <p:sldId id="538" r:id="rId39"/>
    <p:sldId id="539" r:id="rId40"/>
    <p:sldId id="540" r:id="rId41"/>
    <p:sldId id="541" r:id="rId42"/>
    <p:sldId id="542" r:id="rId43"/>
    <p:sldId id="257" r:id="rId44"/>
    <p:sldId id="509" r:id="rId45"/>
  </p:sldIdLst>
  <p:sldSz cx="12192000" cy="6858000"/>
  <p:notesSz cx="7010400" cy="9296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2DA2591-57CB-4603-AC25-BE09D297CAD9}" v="2" dt="2021-02-24T13:22:47.43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62584" autoAdjust="0"/>
  </p:normalViewPr>
  <p:slideViewPr>
    <p:cSldViewPr snapToGrid="0">
      <p:cViewPr varScale="1">
        <p:scale>
          <a:sx n="71" d="100"/>
          <a:sy n="71" d="100"/>
        </p:scale>
        <p:origin x="2052" y="72"/>
      </p:cViewPr>
      <p:guideLst/>
    </p:cSldViewPr>
  </p:slideViewPr>
  <p:notesTextViewPr>
    <p:cViewPr>
      <p:scale>
        <a:sx n="3" d="2"/>
        <a:sy n="3" d="2"/>
      </p:scale>
      <p:origin x="0" y="0"/>
    </p:cViewPr>
  </p:notesTextViewPr>
  <p:notesViewPr>
    <p:cSldViewPr snapToGrid="0">
      <p:cViewPr varScale="1">
        <p:scale>
          <a:sx n="87" d="100"/>
          <a:sy n="87" d="100"/>
        </p:scale>
        <p:origin x="2988" y="6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viewProps" Target="viewProps.xml"/><Relationship Id="rId8" Type="http://schemas.openxmlformats.org/officeDocument/2006/relationships/slide" Target="slides/slide3.xml"/><Relationship Id="rId51" Type="http://schemas.microsoft.com/office/2016/11/relationships/changesInfo" Target="changesInfos/changesInfo1.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notesMaster" Target="notesMasters/notesMaster1.xml"/><Relationship Id="rId20" Type="http://schemas.openxmlformats.org/officeDocument/2006/relationships/slide" Target="slides/slide15.xml"/><Relationship Id="rId41" Type="http://schemas.openxmlformats.org/officeDocument/2006/relationships/slide" Target="slides/slide36.xml"/><Relationship Id="rId1" Type="http://schemas.openxmlformats.org/officeDocument/2006/relationships/customXml" Target="../customXml/item1.xml"/><Relationship Id="rId6" Type="http://schemas.openxmlformats.org/officeDocument/2006/relationships/slide" Target="slides/slid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enneth" userId="e6c3de41-b5ba-4680-b536-35921ec7cdb7" providerId="ADAL" clId="{22DA2591-57CB-4603-AC25-BE09D297CAD9}"/>
    <pc:docChg chg="addSld modSld sldOrd">
      <pc:chgData name="Kenneth" userId="e6c3de41-b5ba-4680-b536-35921ec7cdb7" providerId="ADAL" clId="{22DA2591-57CB-4603-AC25-BE09D297CAD9}" dt="2021-02-24T13:22:47.425" v="30" actId="20577"/>
      <pc:docMkLst>
        <pc:docMk/>
      </pc:docMkLst>
      <pc:sldChg chg="modSp add mod ord">
        <pc:chgData name="Kenneth" userId="e6c3de41-b5ba-4680-b536-35921ec7cdb7" providerId="ADAL" clId="{22DA2591-57CB-4603-AC25-BE09D297CAD9}" dt="2021-02-24T11:18:33.081" v="17" actId="6549"/>
        <pc:sldMkLst>
          <pc:docMk/>
          <pc:sldMk cId="3261808766" sldId="541"/>
        </pc:sldMkLst>
        <pc:spChg chg="mod">
          <ac:chgData name="Kenneth" userId="e6c3de41-b5ba-4680-b536-35921ec7cdb7" providerId="ADAL" clId="{22DA2591-57CB-4603-AC25-BE09D297CAD9}" dt="2021-02-24T11:18:33.081" v="17" actId="6549"/>
          <ac:spMkLst>
            <pc:docMk/>
            <pc:sldMk cId="3261808766" sldId="541"/>
            <ac:spMk id="27" creationId="{AFB5FDB4-24DC-4228-BFAA-6D2002391308}"/>
          </ac:spMkLst>
        </pc:spChg>
      </pc:sldChg>
      <pc:sldChg chg="modSp add mod ord">
        <pc:chgData name="Kenneth" userId="e6c3de41-b5ba-4680-b536-35921ec7cdb7" providerId="ADAL" clId="{22DA2591-57CB-4603-AC25-BE09D297CAD9}" dt="2021-02-24T13:22:47.425" v="30" actId="20577"/>
        <pc:sldMkLst>
          <pc:docMk/>
          <pc:sldMk cId="71233055" sldId="542"/>
        </pc:sldMkLst>
        <pc:spChg chg="mod">
          <ac:chgData name="Kenneth" userId="e6c3de41-b5ba-4680-b536-35921ec7cdb7" providerId="ADAL" clId="{22DA2591-57CB-4603-AC25-BE09D297CAD9}" dt="2021-02-24T11:19:03.522" v="24" actId="6549"/>
          <ac:spMkLst>
            <pc:docMk/>
            <pc:sldMk cId="71233055" sldId="542"/>
            <ac:spMk id="2" creationId="{3D4E63BC-5042-4BD6-8658-FED5B13D813F}"/>
          </ac:spMkLst>
        </pc:spChg>
        <pc:spChg chg="mod">
          <ac:chgData name="Kenneth" userId="e6c3de41-b5ba-4680-b536-35921ec7cdb7" providerId="ADAL" clId="{22DA2591-57CB-4603-AC25-BE09D297CAD9}" dt="2021-02-24T13:22:47.425" v="30" actId="20577"/>
          <ac:spMkLst>
            <pc:docMk/>
            <pc:sldMk cId="71233055" sldId="542"/>
            <ac:spMk id="3" creationId="{E42EA380-D846-40C5-B906-2B6D14C0DCAE}"/>
          </ac:spMkLst>
        </pc:spChg>
      </pc:sldChg>
    </pc:docChg>
  </pc:docChgLst>
  <pc:docChgLst>
    <pc:chgData name="Kenneth" userId="e6c3de41-b5ba-4680-b536-35921ec7cdb7" providerId="ADAL" clId="{1D3551F9-3F74-4F57-9D97-7934FE46C74F}"/>
    <pc:docChg chg="undo custSel mod addSld delSld modSld sldOrd delMainMaster">
      <pc:chgData name="Kenneth" userId="e6c3de41-b5ba-4680-b536-35921ec7cdb7" providerId="ADAL" clId="{1D3551F9-3F74-4F57-9D97-7934FE46C74F}" dt="2021-02-05T16:10:27.700" v="3231" actId="20577"/>
      <pc:docMkLst>
        <pc:docMk/>
      </pc:docMkLst>
      <pc:sldChg chg="modSp mod modNotesTx">
        <pc:chgData name="Kenneth" userId="e6c3de41-b5ba-4680-b536-35921ec7cdb7" providerId="ADAL" clId="{1D3551F9-3F74-4F57-9D97-7934FE46C74F}" dt="2021-02-04T20:28:44.071" v="3063"/>
        <pc:sldMkLst>
          <pc:docMk/>
          <pc:sldMk cId="2077701542" sldId="256"/>
        </pc:sldMkLst>
        <pc:spChg chg="mod">
          <ac:chgData name="Kenneth" userId="e6c3de41-b5ba-4680-b536-35921ec7cdb7" providerId="ADAL" clId="{1D3551F9-3F74-4F57-9D97-7934FE46C74F}" dt="2021-02-03T15:13:53.565" v="1" actId="14100"/>
          <ac:spMkLst>
            <pc:docMk/>
            <pc:sldMk cId="2077701542" sldId="256"/>
            <ac:spMk id="2" creationId="{A5582313-765B-4034-87A4-4F5B8617E982}"/>
          </ac:spMkLst>
        </pc:spChg>
        <pc:spChg chg="mod">
          <ac:chgData name="Kenneth" userId="e6c3de41-b5ba-4680-b536-35921ec7cdb7" providerId="ADAL" clId="{1D3551F9-3F74-4F57-9D97-7934FE46C74F}" dt="2021-02-03T15:15:59.297" v="63" actId="207"/>
          <ac:spMkLst>
            <pc:docMk/>
            <pc:sldMk cId="2077701542" sldId="256"/>
            <ac:spMk id="3" creationId="{19F47E32-5B0E-4D44-B6E9-90DCA5E2B80E}"/>
          </ac:spMkLst>
        </pc:spChg>
        <pc:spChg chg="mod">
          <ac:chgData name="Kenneth" userId="e6c3de41-b5ba-4680-b536-35921ec7cdb7" providerId="ADAL" clId="{1D3551F9-3F74-4F57-9D97-7934FE46C74F}" dt="2021-02-03T15:28:44.561" v="397" actId="20577"/>
          <ac:spMkLst>
            <pc:docMk/>
            <pc:sldMk cId="2077701542" sldId="256"/>
            <ac:spMk id="5" creationId="{E117B15A-0506-41FE-838C-84FE8046E0C2}"/>
          </ac:spMkLst>
        </pc:spChg>
      </pc:sldChg>
      <pc:sldChg chg="del">
        <pc:chgData name="Kenneth" userId="e6c3de41-b5ba-4680-b536-35921ec7cdb7" providerId="ADAL" clId="{1D3551F9-3F74-4F57-9D97-7934FE46C74F}" dt="2021-02-03T15:30:11.242" v="455" actId="47"/>
        <pc:sldMkLst>
          <pc:docMk/>
          <pc:sldMk cId="2497334545" sldId="262"/>
        </pc:sldMkLst>
      </pc:sldChg>
      <pc:sldChg chg="modSp mod">
        <pc:chgData name="Kenneth" userId="e6c3de41-b5ba-4680-b536-35921ec7cdb7" providerId="ADAL" clId="{1D3551F9-3F74-4F57-9D97-7934FE46C74F}" dt="2021-02-03T15:29:54.560" v="452"/>
        <pc:sldMkLst>
          <pc:docMk/>
          <pc:sldMk cId="2140150674" sldId="269"/>
        </pc:sldMkLst>
        <pc:spChg chg="mod">
          <ac:chgData name="Kenneth" userId="e6c3de41-b5ba-4680-b536-35921ec7cdb7" providerId="ADAL" clId="{1D3551F9-3F74-4F57-9D97-7934FE46C74F}" dt="2021-02-03T15:29:54.560" v="452"/>
          <ac:spMkLst>
            <pc:docMk/>
            <pc:sldMk cId="2140150674" sldId="269"/>
            <ac:spMk id="3" creationId="{DAB82B8C-0423-4860-B7BE-4DE9890A9D6B}"/>
          </ac:spMkLst>
        </pc:spChg>
        <pc:spChg chg="mod">
          <ac:chgData name="Kenneth" userId="e6c3de41-b5ba-4680-b536-35921ec7cdb7" providerId="ADAL" clId="{1D3551F9-3F74-4F57-9D97-7934FE46C74F}" dt="2021-02-03T15:17:30.786" v="105" actId="20577"/>
          <ac:spMkLst>
            <pc:docMk/>
            <pc:sldMk cId="2140150674" sldId="269"/>
            <ac:spMk id="8" creationId="{1AAD56F5-F8C3-48EA-9D27-E0A6BC73E8A8}"/>
          </ac:spMkLst>
        </pc:spChg>
      </pc:sldChg>
      <pc:sldChg chg="modSp mod">
        <pc:chgData name="Kenneth" userId="e6c3de41-b5ba-4680-b536-35921ec7cdb7" providerId="ADAL" clId="{1D3551F9-3F74-4F57-9D97-7934FE46C74F}" dt="2021-02-03T15:29:42.353" v="451" actId="20577"/>
        <pc:sldMkLst>
          <pc:docMk/>
          <pc:sldMk cId="2717785496" sldId="270"/>
        </pc:sldMkLst>
        <pc:spChg chg="mod">
          <ac:chgData name="Kenneth" userId="e6c3de41-b5ba-4680-b536-35921ec7cdb7" providerId="ADAL" clId="{1D3551F9-3F74-4F57-9D97-7934FE46C74F}" dt="2021-02-03T15:29:42.353" v="451" actId="20577"/>
          <ac:spMkLst>
            <pc:docMk/>
            <pc:sldMk cId="2717785496" sldId="270"/>
            <ac:spMk id="3" creationId="{B330FF47-E4FE-46A5-AB0F-7E72F0622B4B}"/>
          </ac:spMkLst>
        </pc:spChg>
        <pc:spChg chg="mod">
          <ac:chgData name="Kenneth" userId="e6c3de41-b5ba-4680-b536-35921ec7cdb7" providerId="ADAL" clId="{1D3551F9-3F74-4F57-9D97-7934FE46C74F}" dt="2021-02-03T15:23:23.026" v="224" actId="20577"/>
          <ac:spMkLst>
            <pc:docMk/>
            <pc:sldMk cId="2717785496" sldId="270"/>
            <ac:spMk id="5" creationId="{696D0D23-ECF1-4E81-B6A9-01D1B440F6BD}"/>
          </ac:spMkLst>
        </pc:spChg>
        <pc:spChg chg="mod">
          <ac:chgData name="Kenneth" userId="e6c3de41-b5ba-4680-b536-35921ec7cdb7" providerId="ADAL" clId="{1D3551F9-3F74-4F57-9D97-7934FE46C74F}" dt="2021-02-03T15:28:05.634" v="393" actId="20577"/>
          <ac:spMkLst>
            <pc:docMk/>
            <pc:sldMk cId="2717785496" sldId="270"/>
            <ac:spMk id="6" creationId="{AA7E97AF-DF77-482C-ADB6-73409663CB56}"/>
          </ac:spMkLst>
        </pc:spChg>
      </pc:sldChg>
      <pc:sldChg chg="modSp mod setBg">
        <pc:chgData name="Kenneth" userId="e6c3de41-b5ba-4680-b536-35921ec7cdb7" providerId="ADAL" clId="{1D3551F9-3F74-4F57-9D97-7934FE46C74F}" dt="2021-02-03T16:08:40.408" v="1358" actId="113"/>
        <pc:sldMkLst>
          <pc:docMk/>
          <pc:sldMk cId="719114216" sldId="272"/>
        </pc:sldMkLst>
        <pc:spChg chg="mod">
          <ac:chgData name="Kenneth" userId="e6c3de41-b5ba-4680-b536-35921ec7cdb7" providerId="ADAL" clId="{1D3551F9-3F74-4F57-9D97-7934FE46C74F}" dt="2021-02-03T16:07:02.995" v="1349" actId="20577"/>
          <ac:spMkLst>
            <pc:docMk/>
            <pc:sldMk cId="719114216" sldId="272"/>
            <ac:spMk id="2" creationId="{0DEA76A2-644B-41E3-97A4-4812D631A5DE}"/>
          </ac:spMkLst>
        </pc:spChg>
        <pc:spChg chg="mod">
          <ac:chgData name="Kenneth" userId="e6c3de41-b5ba-4680-b536-35921ec7cdb7" providerId="ADAL" clId="{1D3551F9-3F74-4F57-9D97-7934FE46C74F}" dt="2021-02-03T16:08:40.408" v="1358" actId="113"/>
          <ac:spMkLst>
            <pc:docMk/>
            <pc:sldMk cId="719114216" sldId="272"/>
            <ac:spMk id="3" creationId="{D5F3A791-04E2-455A-A31F-D61580A3D84F}"/>
          </ac:spMkLst>
        </pc:spChg>
        <pc:spChg chg="mod">
          <ac:chgData name="Kenneth" userId="e6c3de41-b5ba-4680-b536-35921ec7cdb7" providerId="ADAL" clId="{1D3551F9-3F74-4F57-9D97-7934FE46C74F}" dt="2021-02-03T15:30:04.314" v="453"/>
          <ac:spMkLst>
            <pc:docMk/>
            <pc:sldMk cId="719114216" sldId="272"/>
            <ac:spMk id="5" creationId="{98A7B89B-1EE6-4AAD-956D-8BF74C031AF1}"/>
          </ac:spMkLst>
        </pc:spChg>
      </pc:sldChg>
      <pc:sldChg chg="del">
        <pc:chgData name="Kenneth" userId="e6c3de41-b5ba-4680-b536-35921ec7cdb7" providerId="ADAL" clId="{1D3551F9-3F74-4F57-9D97-7934FE46C74F}" dt="2021-02-03T15:30:20.643" v="458" actId="47"/>
        <pc:sldMkLst>
          <pc:docMk/>
          <pc:sldMk cId="3245922291" sldId="273"/>
        </pc:sldMkLst>
      </pc:sldChg>
      <pc:sldChg chg="del">
        <pc:chgData name="Kenneth" userId="e6c3de41-b5ba-4680-b536-35921ec7cdb7" providerId="ADAL" clId="{1D3551F9-3F74-4F57-9D97-7934FE46C74F}" dt="2021-02-03T15:30:19.060" v="457" actId="47"/>
        <pc:sldMkLst>
          <pc:docMk/>
          <pc:sldMk cId="2829328939" sldId="274"/>
        </pc:sldMkLst>
      </pc:sldChg>
      <pc:sldChg chg="delSp modSp mod modNotesTx">
        <pc:chgData name="Kenneth" userId="e6c3de41-b5ba-4680-b536-35921ec7cdb7" providerId="ADAL" clId="{1D3551F9-3F74-4F57-9D97-7934FE46C74F}" dt="2021-02-03T15:45:16.363" v="895" actId="404"/>
        <pc:sldMkLst>
          <pc:docMk/>
          <pc:sldMk cId="1358746221" sldId="502"/>
        </pc:sldMkLst>
        <pc:spChg chg="del mod">
          <ac:chgData name="Kenneth" userId="e6c3de41-b5ba-4680-b536-35921ec7cdb7" providerId="ADAL" clId="{1D3551F9-3F74-4F57-9D97-7934FE46C74F}" dt="2021-02-03T15:31:13.879" v="476" actId="478"/>
          <ac:spMkLst>
            <pc:docMk/>
            <pc:sldMk cId="1358746221" sldId="502"/>
            <ac:spMk id="4" creationId="{AFE5BA76-AC41-4036-96BB-221872DCC3CC}"/>
          </ac:spMkLst>
        </pc:spChg>
        <pc:spChg chg="mod">
          <ac:chgData name="Kenneth" userId="e6c3de41-b5ba-4680-b536-35921ec7cdb7" providerId="ADAL" clId="{1D3551F9-3F74-4F57-9D97-7934FE46C74F}" dt="2021-02-03T15:45:16.363" v="895" actId="404"/>
          <ac:spMkLst>
            <pc:docMk/>
            <pc:sldMk cId="1358746221" sldId="502"/>
            <ac:spMk id="27" creationId="{AFB5FDB4-24DC-4228-BFAA-6D2002391308}"/>
          </ac:spMkLst>
        </pc:spChg>
      </pc:sldChg>
      <pc:sldChg chg="modSp mod">
        <pc:chgData name="Kenneth" userId="e6c3de41-b5ba-4680-b536-35921ec7cdb7" providerId="ADAL" clId="{1D3551F9-3F74-4F57-9D97-7934FE46C74F}" dt="2021-02-03T15:30:50.751" v="467" actId="27636"/>
        <pc:sldMkLst>
          <pc:docMk/>
          <pc:sldMk cId="899329608" sldId="509"/>
        </pc:sldMkLst>
        <pc:spChg chg="mod">
          <ac:chgData name="Kenneth" userId="e6c3de41-b5ba-4680-b536-35921ec7cdb7" providerId="ADAL" clId="{1D3551F9-3F74-4F57-9D97-7934FE46C74F}" dt="2021-02-03T15:30:50.751" v="467" actId="27636"/>
          <ac:spMkLst>
            <pc:docMk/>
            <pc:sldMk cId="899329608" sldId="509"/>
            <ac:spMk id="4" creationId="{E9F548C5-4A36-48D7-8E84-575B32C92296}"/>
          </ac:spMkLst>
        </pc:spChg>
      </pc:sldChg>
      <pc:sldChg chg="del">
        <pc:chgData name="Kenneth" userId="e6c3de41-b5ba-4680-b536-35921ec7cdb7" providerId="ADAL" clId="{1D3551F9-3F74-4F57-9D97-7934FE46C74F}" dt="2021-02-03T15:30:10.183" v="454" actId="47"/>
        <pc:sldMkLst>
          <pc:docMk/>
          <pc:sldMk cId="1317968118" sldId="510"/>
        </pc:sldMkLst>
      </pc:sldChg>
      <pc:sldChg chg="addSp delSp modSp new mod setBg">
        <pc:chgData name="Kenneth" userId="e6c3de41-b5ba-4680-b536-35921ec7cdb7" providerId="ADAL" clId="{1D3551F9-3F74-4F57-9D97-7934FE46C74F}" dt="2021-02-03T17:30:55.754" v="1624"/>
        <pc:sldMkLst>
          <pc:docMk/>
          <pc:sldMk cId="2032018357" sldId="510"/>
        </pc:sldMkLst>
        <pc:spChg chg="mod">
          <ac:chgData name="Kenneth" userId="e6c3de41-b5ba-4680-b536-35921ec7cdb7" providerId="ADAL" clId="{1D3551F9-3F74-4F57-9D97-7934FE46C74F}" dt="2021-02-03T15:49:17.540" v="927" actId="113"/>
          <ac:spMkLst>
            <pc:docMk/>
            <pc:sldMk cId="2032018357" sldId="510"/>
            <ac:spMk id="2" creationId="{BFA2BA37-D74F-469B-9B8D-E0A766045AAE}"/>
          </ac:spMkLst>
        </pc:spChg>
        <pc:spChg chg="mod">
          <ac:chgData name="Kenneth" userId="e6c3de41-b5ba-4680-b536-35921ec7cdb7" providerId="ADAL" clId="{1D3551F9-3F74-4F57-9D97-7934FE46C74F}" dt="2021-02-03T16:04:21.829" v="1334" actId="20577"/>
          <ac:spMkLst>
            <pc:docMk/>
            <pc:sldMk cId="2032018357" sldId="510"/>
            <ac:spMk id="3" creationId="{77A90811-3C3A-402B-9E4F-0650D8FA3021}"/>
          </ac:spMkLst>
        </pc:spChg>
        <pc:spChg chg="del">
          <ac:chgData name="Kenneth" userId="e6c3de41-b5ba-4680-b536-35921ec7cdb7" providerId="ADAL" clId="{1D3551F9-3F74-4F57-9D97-7934FE46C74F}" dt="2021-02-03T17:30:55.137" v="1623" actId="478"/>
          <ac:spMkLst>
            <pc:docMk/>
            <pc:sldMk cId="2032018357" sldId="510"/>
            <ac:spMk id="5" creationId="{BF13C79D-F0F2-4C77-A9D3-68D6058187A1}"/>
          </ac:spMkLst>
        </pc:spChg>
        <pc:spChg chg="add mod">
          <ac:chgData name="Kenneth" userId="e6c3de41-b5ba-4680-b536-35921ec7cdb7" providerId="ADAL" clId="{1D3551F9-3F74-4F57-9D97-7934FE46C74F}" dt="2021-02-03T17:30:55.754" v="1624"/>
          <ac:spMkLst>
            <pc:docMk/>
            <pc:sldMk cId="2032018357" sldId="510"/>
            <ac:spMk id="7" creationId="{97A70B18-83CE-4128-B18B-5661E9C764DC}"/>
          </ac:spMkLst>
        </pc:spChg>
      </pc:sldChg>
      <pc:sldChg chg="modSp new mod">
        <pc:chgData name="Kenneth" userId="e6c3de41-b5ba-4680-b536-35921ec7cdb7" providerId="ADAL" clId="{1D3551F9-3F74-4F57-9D97-7934FE46C74F}" dt="2021-02-03T16:18:53.314" v="1562" actId="20577"/>
        <pc:sldMkLst>
          <pc:docMk/>
          <pc:sldMk cId="2297541131" sldId="511"/>
        </pc:sldMkLst>
        <pc:spChg chg="mod">
          <ac:chgData name="Kenneth" userId="e6c3de41-b5ba-4680-b536-35921ec7cdb7" providerId="ADAL" clId="{1D3551F9-3F74-4F57-9D97-7934FE46C74F}" dt="2021-02-03T16:11:51.266" v="1392" actId="20577"/>
          <ac:spMkLst>
            <pc:docMk/>
            <pc:sldMk cId="2297541131" sldId="511"/>
            <ac:spMk id="2" creationId="{3D4E63BC-5042-4BD6-8658-FED5B13D813F}"/>
          </ac:spMkLst>
        </pc:spChg>
        <pc:spChg chg="mod">
          <ac:chgData name="Kenneth" userId="e6c3de41-b5ba-4680-b536-35921ec7cdb7" providerId="ADAL" clId="{1D3551F9-3F74-4F57-9D97-7934FE46C74F}" dt="2021-02-03T16:18:53.314" v="1562" actId="20577"/>
          <ac:spMkLst>
            <pc:docMk/>
            <pc:sldMk cId="2297541131" sldId="511"/>
            <ac:spMk id="3" creationId="{E42EA380-D846-40C5-B906-2B6D14C0DCAE}"/>
          </ac:spMkLst>
        </pc:spChg>
      </pc:sldChg>
      <pc:sldChg chg="del">
        <pc:chgData name="Kenneth" userId="e6c3de41-b5ba-4680-b536-35921ec7cdb7" providerId="ADAL" clId="{1D3551F9-3F74-4F57-9D97-7934FE46C74F}" dt="2021-02-03T15:30:17.269" v="456" actId="47"/>
        <pc:sldMkLst>
          <pc:docMk/>
          <pc:sldMk cId="2952092668" sldId="511"/>
        </pc:sldMkLst>
      </pc:sldChg>
      <pc:sldChg chg="del">
        <pc:chgData name="Kenneth" userId="e6c3de41-b5ba-4680-b536-35921ec7cdb7" providerId="ADAL" clId="{1D3551F9-3F74-4F57-9D97-7934FE46C74F}" dt="2021-02-03T15:30:21.374" v="459" actId="47"/>
        <pc:sldMkLst>
          <pc:docMk/>
          <pc:sldMk cId="712492840" sldId="512"/>
        </pc:sldMkLst>
      </pc:sldChg>
      <pc:sldChg chg="addSp modSp mod delDesignElem">
        <pc:chgData name="Kenneth" userId="e6c3de41-b5ba-4680-b536-35921ec7cdb7" providerId="ADAL" clId="{1D3551F9-3F74-4F57-9D97-7934FE46C74F}" dt="2021-02-03T17:31:08.643" v="1626" actId="1076"/>
        <pc:sldMkLst>
          <pc:docMk/>
          <pc:sldMk cId="3558889137" sldId="512"/>
        </pc:sldMkLst>
        <pc:spChg chg="add mod">
          <ac:chgData name="Kenneth" userId="e6c3de41-b5ba-4680-b536-35921ec7cdb7" providerId="ADAL" clId="{1D3551F9-3F74-4F57-9D97-7934FE46C74F}" dt="2021-02-03T17:30:22.457" v="1619" actId="1076"/>
          <ac:spMkLst>
            <pc:docMk/>
            <pc:sldMk cId="3558889137" sldId="512"/>
            <ac:spMk id="18" creationId="{9BDD5F01-2AD8-48A6-8BAA-8D6B580A4AAA}"/>
          </ac:spMkLst>
        </pc:spChg>
        <pc:spChg chg="add mod">
          <ac:chgData name="Kenneth" userId="e6c3de41-b5ba-4680-b536-35921ec7cdb7" providerId="ADAL" clId="{1D3551F9-3F74-4F57-9D97-7934FE46C74F}" dt="2021-02-03T17:31:08.643" v="1626" actId="1076"/>
          <ac:spMkLst>
            <pc:docMk/>
            <pc:sldMk cId="3558889137" sldId="512"/>
            <ac:spMk id="26" creationId="{FA451197-E3C2-4374-A390-6D67BD7E1401}"/>
          </ac:spMkLst>
        </pc:spChg>
        <pc:spChg chg="mod">
          <ac:chgData name="Kenneth" userId="e6c3de41-b5ba-4680-b536-35921ec7cdb7" providerId="ADAL" clId="{1D3551F9-3F74-4F57-9D97-7934FE46C74F}" dt="2021-02-03T17:30:32.626" v="1622" actId="20577"/>
          <ac:spMkLst>
            <pc:docMk/>
            <pc:sldMk cId="3558889137" sldId="512"/>
            <ac:spMk id="27" creationId="{AFB5FDB4-24DC-4228-BFAA-6D2002391308}"/>
          </ac:spMkLst>
        </pc:spChg>
      </pc:sldChg>
      <pc:sldChg chg="addSp delSp modSp new mod setBg modClrScheme setClrOvrMap chgLayout">
        <pc:chgData name="Kenneth" userId="e6c3de41-b5ba-4680-b536-35921ec7cdb7" providerId="ADAL" clId="{1D3551F9-3F74-4F57-9D97-7934FE46C74F}" dt="2021-02-04T20:25:05.901" v="3057" actId="1076"/>
        <pc:sldMkLst>
          <pc:docMk/>
          <pc:sldMk cId="818796410" sldId="513"/>
        </pc:sldMkLst>
        <pc:spChg chg="mod ord">
          <ac:chgData name="Kenneth" userId="e6c3de41-b5ba-4680-b536-35921ec7cdb7" providerId="ADAL" clId="{1D3551F9-3F74-4F57-9D97-7934FE46C74F}" dt="2021-02-03T17:46:19.829" v="1640" actId="26606"/>
          <ac:spMkLst>
            <pc:docMk/>
            <pc:sldMk cId="818796410" sldId="513"/>
            <ac:spMk id="2" creationId="{06D69A19-406B-477B-8938-1F829F3E329B}"/>
          </ac:spMkLst>
        </pc:spChg>
        <pc:spChg chg="del mod ord">
          <ac:chgData name="Kenneth" userId="e6c3de41-b5ba-4680-b536-35921ec7cdb7" providerId="ADAL" clId="{1D3551F9-3F74-4F57-9D97-7934FE46C74F}" dt="2021-02-04T20:24:58.246" v="3055" actId="478"/>
          <ac:spMkLst>
            <pc:docMk/>
            <pc:sldMk cId="818796410" sldId="513"/>
            <ac:spMk id="3" creationId="{6FC94CC6-6E31-41EB-80EA-39EA73ABE919}"/>
          </ac:spMkLst>
        </pc:spChg>
        <pc:spChg chg="mod ord">
          <ac:chgData name="Kenneth" userId="e6c3de41-b5ba-4680-b536-35921ec7cdb7" providerId="ADAL" clId="{1D3551F9-3F74-4F57-9D97-7934FE46C74F}" dt="2021-02-03T17:46:19.829" v="1640" actId="26606"/>
          <ac:spMkLst>
            <pc:docMk/>
            <pc:sldMk cId="818796410" sldId="513"/>
            <ac:spMk id="4" creationId="{F83B6EAA-C71F-4314-A15B-1B1ADC8F522C}"/>
          </ac:spMkLst>
        </pc:spChg>
        <pc:spChg chg="add mod ord">
          <ac:chgData name="Kenneth" userId="e6c3de41-b5ba-4680-b536-35921ec7cdb7" providerId="ADAL" clId="{1D3551F9-3F74-4F57-9D97-7934FE46C74F}" dt="2021-02-03T17:46:19.829" v="1640" actId="26606"/>
          <ac:spMkLst>
            <pc:docMk/>
            <pc:sldMk cId="818796410" sldId="513"/>
            <ac:spMk id="5" creationId="{75A49DFC-5AA0-4691-8A4E-20950A13BA46}"/>
          </ac:spMkLst>
        </pc:spChg>
        <pc:spChg chg="add del mod ord">
          <ac:chgData name="Kenneth" userId="e6c3de41-b5ba-4680-b536-35921ec7cdb7" providerId="ADAL" clId="{1D3551F9-3F74-4F57-9D97-7934FE46C74F}" dt="2021-02-03T17:46:19.829" v="1640" actId="26606"/>
          <ac:spMkLst>
            <pc:docMk/>
            <pc:sldMk cId="818796410" sldId="513"/>
            <ac:spMk id="6" creationId="{844C21DC-DA52-4877-B96D-3CAA63E37280}"/>
          </ac:spMkLst>
        </pc:spChg>
        <pc:spChg chg="add">
          <ac:chgData name="Kenneth" userId="e6c3de41-b5ba-4680-b536-35921ec7cdb7" providerId="ADAL" clId="{1D3551F9-3F74-4F57-9D97-7934FE46C74F}" dt="2021-02-03T17:46:19.829" v="1640" actId="26606"/>
          <ac:spMkLst>
            <pc:docMk/>
            <pc:sldMk cId="818796410" sldId="513"/>
            <ac:spMk id="11" creationId="{99CAC3B1-4879-424D-8F15-206277196159}"/>
          </ac:spMkLst>
        </pc:spChg>
        <pc:spChg chg="add del">
          <ac:chgData name="Kenneth" userId="e6c3de41-b5ba-4680-b536-35921ec7cdb7" providerId="ADAL" clId="{1D3551F9-3F74-4F57-9D97-7934FE46C74F}" dt="2021-02-03T17:46:19.815" v="1639" actId="26606"/>
          <ac:spMkLst>
            <pc:docMk/>
            <pc:sldMk cId="818796410" sldId="513"/>
            <ac:spMk id="20" creationId="{F64080D6-34DE-4277-97CC-2FB3812846DA}"/>
          </ac:spMkLst>
        </pc:spChg>
        <pc:spChg chg="add mod">
          <ac:chgData name="Kenneth" userId="e6c3de41-b5ba-4680-b536-35921ec7cdb7" providerId="ADAL" clId="{1D3551F9-3F74-4F57-9D97-7934FE46C74F}" dt="2021-02-04T20:25:05.901" v="3057" actId="1076"/>
          <ac:spMkLst>
            <pc:docMk/>
            <pc:sldMk cId="818796410" sldId="513"/>
            <ac:spMk id="21" creationId="{99C15FD0-128E-4E74-B449-251A0EAE2DFD}"/>
          </ac:spMkLst>
        </pc:spChg>
        <pc:spChg chg="add mod">
          <ac:chgData name="Kenneth" userId="e6c3de41-b5ba-4680-b536-35921ec7cdb7" providerId="ADAL" clId="{1D3551F9-3F74-4F57-9D97-7934FE46C74F}" dt="2021-02-03T17:51:29.042" v="1682" actId="948"/>
          <ac:spMkLst>
            <pc:docMk/>
            <pc:sldMk cId="818796410" sldId="513"/>
            <ac:spMk id="22" creationId="{844C21DC-DA52-4877-B96D-3CAA63E37280}"/>
          </ac:spMkLst>
        </pc:spChg>
        <pc:grpChg chg="add del">
          <ac:chgData name="Kenneth" userId="e6c3de41-b5ba-4680-b536-35921ec7cdb7" providerId="ADAL" clId="{1D3551F9-3F74-4F57-9D97-7934FE46C74F}" dt="2021-02-03T17:46:19.815" v="1639" actId="26606"/>
          <ac:grpSpMkLst>
            <pc:docMk/>
            <pc:sldMk cId="818796410" sldId="513"/>
            <ac:grpSpMk id="12" creationId="{08F94D66-27EC-4CB8-8226-D7F41C161863}"/>
          </ac:grpSpMkLst>
        </pc:grpChg>
        <pc:grpChg chg="add">
          <ac:chgData name="Kenneth" userId="e6c3de41-b5ba-4680-b536-35921ec7cdb7" providerId="ADAL" clId="{1D3551F9-3F74-4F57-9D97-7934FE46C74F}" dt="2021-02-03T17:46:19.829" v="1640" actId="26606"/>
          <ac:grpSpMkLst>
            <pc:docMk/>
            <pc:sldMk cId="818796410" sldId="513"/>
            <ac:grpSpMk id="13" creationId="{4B8492CB-DFBA-4A82-9778-F21493DA36C1}"/>
          </ac:grpSpMkLst>
        </pc:grpChg>
        <pc:picChg chg="add del">
          <ac:chgData name="Kenneth" userId="e6c3de41-b5ba-4680-b536-35921ec7cdb7" providerId="ADAL" clId="{1D3551F9-3F74-4F57-9D97-7934FE46C74F}" dt="2021-02-03T17:46:19.815" v="1639" actId="26606"/>
          <ac:picMkLst>
            <pc:docMk/>
            <pc:sldMk cId="818796410" sldId="513"/>
            <ac:picMk id="8" creationId="{FF66AD35-8914-4306-8E2B-6CC4C6FBCEBC}"/>
          </ac:picMkLst>
        </pc:picChg>
      </pc:sldChg>
      <pc:sldChg chg="del">
        <pc:chgData name="Kenneth" userId="e6c3de41-b5ba-4680-b536-35921ec7cdb7" providerId="ADAL" clId="{1D3551F9-3F74-4F57-9D97-7934FE46C74F}" dt="2021-02-03T15:30:23.585" v="461" actId="47"/>
        <pc:sldMkLst>
          <pc:docMk/>
          <pc:sldMk cId="2234666613" sldId="513"/>
        </pc:sldMkLst>
      </pc:sldChg>
      <pc:sldChg chg="del">
        <pc:chgData name="Kenneth" userId="e6c3de41-b5ba-4680-b536-35921ec7cdb7" providerId="ADAL" clId="{1D3551F9-3F74-4F57-9D97-7934FE46C74F}" dt="2021-02-03T15:30:22.759" v="460" actId="47"/>
        <pc:sldMkLst>
          <pc:docMk/>
          <pc:sldMk cId="871238630" sldId="514"/>
        </pc:sldMkLst>
      </pc:sldChg>
      <pc:sldChg chg="modSp mod">
        <pc:chgData name="Kenneth" userId="e6c3de41-b5ba-4680-b536-35921ec7cdb7" providerId="ADAL" clId="{1D3551F9-3F74-4F57-9D97-7934FE46C74F}" dt="2021-02-03T17:59:51.480" v="1831" actId="2710"/>
        <pc:sldMkLst>
          <pc:docMk/>
          <pc:sldMk cId="3087174330" sldId="514"/>
        </pc:sldMkLst>
        <pc:spChg chg="mod">
          <ac:chgData name="Kenneth" userId="e6c3de41-b5ba-4680-b536-35921ec7cdb7" providerId="ADAL" clId="{1D3551F9-3F74-4F57-9D97-7934FE46C74F}" dt="2021-02-03T17:53:05.622" v="1684" actId="27636"/>
          <ac:spMkLst>
            <pc:docMk/>
            <pc:sldMk cId="3087174330" sldId="514"/>
            <ac:spMk id="2" creationId="{3D4E63BC-5042-4BD6-8658-FED5B13D813F}"/>
          </ac:spMkLst>
        </pc:spChg>
        <pc:spChg chg="mod">
          <ac:chgData name="Kenneth" userId="e6c3de41-b5ba-4680-b536-35921ec7cdb7" providerId="ADAL" clId="{1D3551F9-3F74-4F57-9D97-7934FE46C74F}" dt="2021-02-03T17:59:51.480" v="1831" actId="2710"/>
          <ac:spMkLst>
            <pc:docMk/>
            <pc:sldMk cId="3087174330" sldId="514"/>
            <ac:spMk id="3" creationId="{E42EA380-D846-40C5-B906-2B6D14C0DCAE}"/>
          </ac:spMkLst>
        </pc:spChg>
      </pc:sldChg>
      <pc:sldChg chg="modSp mod">
        <pc:chgData name="Kenneth" userId="e6c3de41-b5ba-4680-b536-35921ec7cdb7" providerId="ADAL" clId="{1D3551F9-3F74-4F57-9D97-7934FE46C74F}" dt="2021-02-03T18:09:54.354" v="1881" actId="20577"/>
        <pc:sldMkLst>
          <pc:docMk/>
          <pc:sldMk cId="266102809" sldId="515"/>
        </pc:sldMkLst>
        <pc:spChg chg="mod">
          <ac:chgData name="Kenneth" userId="e6c3de41-b5ba-4680-b536-35921ec7cdb7" providerId="ADAL" clId="{1D3551F9-3F74-4F57-9D97-7934FE46C74F}" dt="2021-02-03T18:09:54.354" v="1881" actId="20577"/>
          <ac:spMkLst>
            <pc:docMk/>
            <pc:sldMk cId="266102809" sldId="515"/>
            <ac:spMk id="27" creationId="{AFB5FDB4-24DC-4228-BFAA-6D2002391308}"/>
          </ac:spMkLst>
        </pc:spChg>
      </pc:sldChg>
      <pc:sldChg chg="delSp modSp mod">
        <pc:chgData name="Kenneth" userId="e6c3de41-b5ba-4680-b536-35921ec7cdb7" providerId="ADAL" clId="{1D3551F9-3F74-4F57-9D97-7934FE46C74F}" dt="2021-02-03T18:52:39.302" v="2067"/>
        <pc:sldMkLst>
          <pc:docMk/>
          <pc:sldMk cId="717836051" sldId="516"/>
        </pc:sldMkLst>
        <pc:spChg chg="mod">
          <ac:chgData name="Kenneth" userId="e6c3de41-b5ba-4680-b536-35921ec7cdb7" providerId="ADAL" clId="{1D3551F9-3F74-4F57-9D97-7934FE46C74F}" dt="2021-02-03T18:45:49.825" v="2005" actId="20577"/>
          <ac:spMkLst>
            <pc:docMk/>
            <pc:sldMk cId="717836051" sldId="516"/>
            <ac:spMk id="2" creationId="{3D4E63BC-5042-4BD6-8658-FED5B13D813F}"/>
          </ac:spMkLst>
        </pc:spChg>
        <pc:spChg chg="mod">
          <ac:chgData name="Kenneth" userId="e6c3de41-b5ba-4680-b536-35921ec7cdb7" providerId="ADAL" clId="{1D3551F9-3F74-4F57-9D97-7934FE46C74F}" dt="2021-02-03T18:46:48.806" v="2066" actId="207"/>
          <ac:spMkLst>
            <pc:docMk/>
            <pc:sldMk cId="717836051" sldId="516"/>
            <ac:spMk id="3" creationId="{E42EA380-D846-40C5-B906-2B6D14C0DCAE}"/>
          </ac:spMkLst>
        </pc:spChg>
        <pc:picChg chg="del">
          <ac:chgData name="Kenneth" userId="e6c3de41-b5ba-4680-b536-35921ec7cdb7" providerId="ADAL" clId="{1D3551F9-3F74-4F57-9D97-7934FE46C74F}" dt="2021-02-03T18:52:39.302" v="2067"/>
          <ac:picMkLst>
            <pc:docMk/>
            <pc:sldMk cId="717836051" sldId="516"/>
            <ac:picMk id="7" creationId="{5EAAA7D3-EF91-443B-80F4-B5156040BFCD}"/>
          </ac:picMkLst>
        </pc:picChg>
      </pc:sldChg>
      <pc:sldChg chg="del">
        <pc:chgData name="Kenneth" userId="e6c3de41-b5ba-4680-b536-35921ec7cdb7" providerId="ADAL" clId="{1D3551F9-3F74-4F57-9D97-7934FE46C74F}" dt="2021-02-03T15:30:24.448" v="462" actId="47"/>
        <pc:sldMkLst>
          <pc:docMk/>
          <pc:sldMk cId="1795150853" sldId="516"/>
        </pc:sldMkLst>
      </pc:sldChg>
      <pc:sldChg chg="del">
        <pc:chgData name="Kenneth" userId="e6c3de41-b5ba-4680-b536-35921ec7cdb7" providerId="ADAL" clId="{1D3551F9-3F74-4F57-9D97-7934FE46C74F}" dt="2021-02-03T15:30:25.126" v="463" actId="47"/>
        <pc:sldMkLst>
          <pc:docMk/>
          <pc:sldMk cId="1355258582" sldId="517"/>
        </pc:sldMkLst>
      </pc:sldChg>
      <pc:sldChg chg="modSp mod">
        <pc:chgData name="Kenneth" userId="e6c3de41-b5ba-4680-b536-35921ec7cdb7" providerId="ADAL" clId="{1D3551F9-3F74-4F57-9D97-7934FE46C74F}" dt="2021-02-03T18:53:19.284" v="2097" actId="20577"/>
        <pc:sldMkLst>
          <pc:docMk/>
          <pc:sldMk cId="3163976567" sldId="517"/>
        </pc:sldMkLst>
        <pc:spChg chg="mod">
          <ac:chgData name="Kenneth" userId="e6c3de41-b5ba-4680-b536-35921ec7cdb7" providerId="ADAL" clId="{1D3551F9-3F74-4F57-9D97-7934FE46C74F}" dt="2021-02-03T18:53:19.284" v="2097" actId="20577"/>
          <ac:spMkLst>
            <pc:docMk/>
            <pc:sldMk cId="3163976567" sldId="517"/>
            <ac:spMk id="27" creationId="{AFB5FDB4-24DC-4228-BFAA-6D2002391308}"/>
          </ac:spMkLst>
        </pc:spChg>
      </pc:sldChg>
      <pc:sldChg chg="modSp mod">
        <pc:chgData name="Kenneth" userId="e6c3de41-b5ba-4680-b536-35921ec7cdb7" providerId="ADAL" clId="{1D3551F9-3F74-4F57-9D97-7934FE46C74F}" dt="2021-02-03T21:34:28.546" v="2761" actId="20577"/>
        <pc:sldMkLst>
          <pc:docMk/>
          <pc:sldMk cId="1482311585" sldId="518"/>
        </pc:sldMkLst>
        <pc:spChg chg="mod">
          <ac:chgData name="Kenneth" userId="e6c3de41-b5ba-4680-b536-35921ec7cdb7" providerId="ADAL" clId="{1D3551F9-3F74-4F57-9D97-7934FE46C74F}" dt="2021-02-03T19:39:58.082" v="2101" actId="20577"/>
          <ac:spMkLst>
            <pc:docMk/>
            <pc:sldMk cId="1482311585" sldId="518"/>
            <ac:spMk id="2" creationId="{3D4E63BC-5042-4BD6-8658-FED5B13D813F}"/>
          </ac:spMkLst>
        </pc:spChg>
        <pc:spChg chg="mod">
          <ac:chgData name="Kenneth" userId="e6c3de41-b5ba-4680-b536-35921ec7cdb7" providerId="ADAL" clId="{1D3551F9-3F74-4F57-9D97-7934FE46C74F}" dt="2021-02-03T21:34:28.546" v="2761" actId="20577"/>
          <ac:spMkLst>
            <pc:docMk/>
            <pc:sldMk cId="1482311585" sldId="518"/>
            <ac:spMk id="3" creationId="{E42EA380-D846-40C5-B906-2B6D14C0DCAE}"/>
          </ac:spMkLst>
        </pc:spChg>
      </pc:sldChg>
      <pc:sldChg chg="modSp mod">
        <pc:chgData name="Kenneth" userId="e6c3de41-b5ba-4680-b536-35921ec7cdb7" providerId="ADAL" clId="{1D3551F9-3F74-4F57-9D97-7934FE46C74F}" dt="2021-02-03T19:56:17.441" v="2248" actId="20577"/>
        <pc:sldMkLst>
          <pc:docMk/>
          <pc:sldMk cId="2967405684" sldId="519"/>
        </pc:sldMkLst>
        <pc:spChg chg="mod">
          <ac:chgData name="Kenneth" userId="e6c3de41-b5ba-4680-b536-35921ec7cdb7" providerId="ADAL" clId="{1D3551F9-3F74-4F57-9D97-7934FE46C74F}" dt="2021-02-03T19:56:17.441" v="2248" actId="20577"/>
          <ac:spMkLst>
            <pc:docMk/>
            <pc:sldMk cId="2967405684" sldId="519"/>
            <ac:spMk id="27" creationId="{AFB5FDB4-24DC-4228-BFAA-6D2002391308}"/>
          </ac:spMkLst>
        </pc:spChg>
      </pc:sldChg>
      <pc:sldChg chg="addSp delSp modSp new mod setBg">
        <pc:chgData name="Kenneth" userId="e6c3de41-b5ba-4680-b536-35921ec7cdb7" providerId="ADAL" clId="{1D3551F9-3F74-4F57-9D97-7934FE46C74F}" dt="2021-02-04T20:27:07.006" v="3062" actId="26606"/>
        <pc:sldMkLst>
          <pc:docMk/>
          <pc:sldMk cId="519813830" sldId="520"/>
        </pc:sldMkLst>
        <pc:spChg chg="mod">
          <ac:chgData name="Kenneth" userId="e6c3de41-b5ba-4680-b536-35921ec7cdb7" providerId="ADAL" clId="{1D3551F9-3F74-4F57-9D97-7934FE46C74F}" dt="2021-02-04T20:27:07.006" v="3062" actId="26606"/>
          <ac:spMkLst>
            <pc:docMk/>
            <pc:sldMk cId="519813830" sldId="520"/>
            <ac:spMk id="2" creationId="{99C3D3AF-957E-4720-BC7A-BB05DD91CD7E}"/>
          </ac:spMkLst>
        </pc:spChg>
        <pc:spChg chg="del mod">
          <ac:chgData name="Kenneth" userId="e6c3de41-b5ba-4680-b536-35921ec7cdb7" providerId="ADAL" clId="{1D3551F9-3F74-4F57-9D97-7934FE46C74F}" dt="2021-02-04T20:27:07.006" v="3062" actId="26606"/>
          <ac:spMkLst>
            <pc:docMk/>
            <pc:sldMk cId="519813830" sldId="520"/>
            <ac:spMk id="3" creationId="{AC9A9822-871A-4D4C-AD4B-47B040A85658}"/>
          </ac:spMkLst>
        </pc:spChg>
        <pc:spChg chg="mod ord">
          <ac:chgData name="Kenneth" userId="e6c3de41-b5ba-4680-b536-35921ec7cdb7" providerId="ADAL" clId="{1D3551F9-3F74-4F57-9D97-7934FE46C74F}" dt="2021-02-04T20:27:07.006" v="3062" actId="26606"/>
          <ac:spMkLst>
            <pc:docMk/>
            <pc:sldMk cId="519813830" sldId="520"/>
            <ac:spMk id="4" creationId="{BC1ECD40-DAB7-4B8C-9A4D-D05C4E9D408B}"/>
          </ac:spMkLst>
        </pc:spChg>
        <pc:spChg chg="mod">
          <ac:chgData name="Kenneth" userId="e6c3de41-b5ba-4680-b536-35921ec7cdb7" providerId="ADAL" clId="{1D3551F9-3F74-4F57-9D97-7934FE46C74F}" dt="2021-02-04T20:27:07.006" v="3062" actId="26606"/>
          <ac:spMkLst>
            <pc:docMk/>
            <pc:sldMk cId="519813830" sldId="520"/>
            <ac:spMk id="5" creationId="{F74737CA-AD41-4BB2-A228-F88FD700991C}"/>
          </ac:spMkLst>
        </pc:spChg>
        <pc:spChg chg="mod">
          <ac:chgData name="Kenneth" userId="e6c3de41-b5ba-4680-b536-35921ec7cdb7" providerId="ADAL" clId="{1D3551F9-3F74-4F57-9D97-7934FE46C74F}" dt="2021-02-04T20:27:07.006" v="3062" actId="26606"/>
          <ac:spMkLst>
            <pc:docMk/>
            <pc:sldMk cId="519813830" sldId="520"/>
            <ac:spMk id="6" creationId="{1CD8CCCD-A4F0-47A9-AC03-9D4E75A27293}"/>
          </ac:spMkLst>
        </pc:spChg>
        <pc:spChg chg="add">
          <ac:chgData name="Kenneth" userId="e6c3de41-b5ba-4680-b536-35921ec7cdb7" providerId="ADAL" clId="{1D3551F9-3F74-4F57-9D97-7934FE46C74F}" dt="2021-02-04T20:27:07.006" v="3062" actId="26606"/>
          <ac:spMkLst>
            <pc:docMk/>
            <pc:sldMk cId="519813830" sldId="520"/>
            <ac:spMk id="12" creationId="{63336871-0118-4F6E-8DBD-20AEFC62A9AD}"/>
          </ac:spMkLst>
        </pc:spChg>
        <pc:spChg chg="add">
          <ac:chgData name="Kenneth" userId="e6c3de41-b5ba-4680-b536-35921ec7cdb7" providerId="ADAL" clId="{1D3551F9-3F74-4F57-9D97-7934FE46C74F}" dt="2021-02-04T20:27:07.006" v="3062" actId="26606"/>
          <ac:spMkLst>
            <pc:docMk/>
            <pc:sldMk cId="519813830" sldId="520"/>
            <ac:spMk id="14" creationId="{F03CC8D0-33AF-417F-8454-1FDB6C22DD25}"/>
          </ac:spMkLst>
        </pc:spChg>
        <pc:grpChg chg="add">
          <ac:chgData name="Kenneth" userId="e6c3de41-b5ba-4680-b536-35921ec7cdb7" providerId="ADAL" clId="{1D3551F9-3F74-4F57-9D97-7934FE46C74F}" dt="2021-02-04T20:27:07.006" v="3062" actId="26606"/>
          <ac:grpSpMkLst>
            <pc:docMk/>
            <pc:sldMk cId="519813830" sldId="520"/>
            <ac:grpSpMk id="16" creationId="{B5A08A69-9EE1-4A9E-96B6-D769D87C2F9E}"/>
          </ac:grpSpMkLst>
        </pc:grpChg>
        <pc:graphicFrameChg chg="add">
          <ac:chgData name="Kenneth" userId="e6c3de41-b5ba-4680-b536-35921ec7cdb7" providerId="ADAL" clId="{1D3551F9-3F74-4F57-9D97-7934FE46C74F}" dt="2021-02-04T20:27:07.006" v="3062" actId="26606"/>
          <ac:graphicFrameMkLst>
            <pc:docMk/>
            <pc:sldMk cId="519813830" sldId="520"/>
            <ac:graphicFrameMk id="8" creationId="{DF32991D-71E4-4FDD-8A70-4AF305905FCC}"/>
          </ac:graphicFrameMkLst>
        </pc:graphicFrameChg>
      </pc:sldChg>
      <pc:sldChg chg="modSp mod">
        <pc:chgData name="Kenneth" userId="e6c3de41-b5ba-4680-b536-35921ec7cdb7" providerId="ADAL" clId="{1D3551F9-3F74-4F57-9D97-7934FE46C74F}" dt="2021-02-03T21:35:35.585" v="2786" actId="20577"/>
        <pc:sldMkLst>
          <pc:docMk/>
          <pc:sldMk cId="1017515321" sldId="521"/>
        </pc:sldMkLst>
        <pc:spChg chg="mod">
          <ac:chgData name="Kenneth" userId="e6c3de41-b5ba-4680-b536-35921ec7cdb7" providerId="ADAL" clId="{1D3551F9-3F74-4F57-9D97-7934FE46C74F}" dt="2021-02-03T21:35:35.585" v="2786" actId="20577"/>
          <ac:spMkLst>
            <pc:docMk/>
            <pc:sldMk cId="1017515321" sldId="521"/>
            <ac:spMk id="2" creationId="{3D4E63BC-5042-4BD6-8658-FED5B13D813F}"/>
          </ac:spMkLst>
        </pc:spChg>
        <pc:spChg chg="mod">
          <ac:chgData name="Kenneth" userId="e6c3de41-b5ba-4680-b536-35921ec7cdb7" providerId="ADAL" clId="{1D3551F9-3F74-4F57-9D97-7934FE46C74F}" dt="2021-02-03T21:35:19.648" v="2767" actId="20577"/>
          <ac:spMkLst>
            <pc:docMk/>
            <pc:sldMk cId="1017515321" sldId="521"/>
            <ac:spMk id="3" creationId="{E42EA380-D846-40C5-B906-2B6D14C0DCAE}"/>
          </ac:spMkLst>
        </pc:spChg>
      </pc:sldChg>
      <pc:sldChg chg="modSp mod">
        <pc:chgData name="Kenneth" userId="e6c3de41-b5ba-4680-b536-35921ec7cdb7" providerId="ADAL" clId="{1D3551F9-3F74-4F57-9D97-7934FE46C74F}" dt="2021-02-03T22:26:15.895" v="2805" actId="1076"/>
        <pc:sldMkLst>
          <pc:docMk/>
          <pc:sldMk cId="801545729" sldId="522"/>
        </pc:sldMkLst>
        <pc:spChg chg="mod">
          <ac:chgData name="Kenneth" userId="e6c3de41-b5ba-4680-b536-35921ec7cdb7" providerId="ADAL" clId="{1D3551F9-3F74-4F57-9D97-7934FE46C74F}" dt="2021-02-03T22:26:15.895" v="2805" actId="1076"/>
          <ac:spMkLst>
            <pc:docMk/>
            <pc:sldMk cId="801545729" sldId="522"/>
            <ac:spMk id="27" creationId="{AFB5FDB4-24DC-4228-BFAA-6D2002391308}"/>
          </ac:spMkLst>
        </pc:spChg>
      </pc:sldChg>
      <pc:sldChg chg="modSp del mod">
        <pc:chgData name="Kenneth" userId="e6c3de41-b5ba-4680-b536-35921ec7cdb7" providerId="ADAL" clId="{1D3551F9-3F74-4F57-9D97-7934FE46C74F}" dt="2021-02-03T23:16:21.195" v="2832" actId="2696"/>
        <pc:sldMkLst>
          <pc:docMk/>
          <pc:sldMk cId="903512244" sldId="523"/>
        </pc:sldMkLst>
        <pc:spChg chg="mod">
          <ac:chgData name="Kenneth" userId="e6c3de41-b5ba-4680-b536-35921ec7cdb7" providerId="ADAL" clId="{1D3551F9-3F74-4F57-9D97-7934FE46C74F}" dt="2021-02-03T23:16:15.665" v="2831" actId="20577"/>
          <ac:spMkLst>
            <pc:docMk/>
            <pc:sldMk cId="903512244" sldId="523"/>
            <ac:spMk id="27" creationId="{AFB5FDB4-24DC-4228-BFAA-6D2002391308}"/>
          </ac:spMkLst>
        </pc:spChg>
      </pc:sldChg>
      <pc:sldChg chg="modSp mod">
        <pc:chgData name="Kenneth" userId="e6c3de41-b5ba-4680-b536-35921ec7cdb7" providerId="ADAL" clId="{1D3551F9-3F74-4F57-9D97-7934FE46C74F}" dt="2021-02-03T23:49:14.865" v="2847" actId="20577"/>
        <pc:sldMkLst>
          <pc:docMk/>
          <pc:sldMk cId="1840170784" sldId="523"/>
        </pc:sldMkLst>
        <pc:spChg chg="mod">
          <ac:chgData name="Kenneth" userId="e6c3de41-b5ba-4680-b536-35921ec7cdb7" providerId="ADAL" clId="{1D3551F9-3F74-4F57-9D97-7934FE46C74F}" dt="2021-02-03T23:48:02.498" v="2836" actId="113"/>
          <ac:spMkLst>
            <pc:docMk/>
            <pc:sldMk cId="1840170784" sldId="523"/>
            <ac:spMk id="2" creationId="{3D4E63BC-5042-4BD6-8658-FED5B13D813F}"/>
          </ac:spMkLst>
        </pc:spChg>
        <pc:spChg chg="mod">
          <ac:chgData name="Kenneth" userId="e6c3de41-b5ba-4680-b536-35921ec7cdb7" providerId="ADAL" clId="{1D3551F9-3F74-4F57-9D97-7934FE46C74F}" dt="2021-02-03T23:49:14.865" v="2847" actId="20577"/>
          <ac:spMkLst>
            <pc:docMk/>
            <pc:sldMk cId="1840170784" sldId="523"/>
            <ac:spMk id="3" creationId="{E42EA380-D846-40C5-B906-2B6D14C0DCAE}"/>
          </ac:spMkLst>
        </pc:spChg>
      </pc:sldChg>
      <pc:sldChg chg="modSp mod">
        <pc:chgData name="Kenneth" userId="e6c3de41-b5ba-4680-b536-35921ec7cdb7" providerId="ADAL" clId="{1D3551F9-3F74-4F57-9D97-7934FE46C74F}" dt="2021-02-03T23:59:28.226" v="2864" actId="20577"/>
        <pc:sldMkLst>
          <pc:docMk/>
          <pc:sldMk cId="207289587" sldId="524"/>
        </pc:sldMkLst>
        <pc:spChg chg="mod">
          <ac:chgData name="Kenneth" userId="e6c3de41-b5ba-4680-b536-35921ec7cdb7" providerId="ADAL" clId="{1D3551F9-3F74-4F57-9D97-7934FE46C74F}" dt="2021-02-03T23:59:28.226" v="2864" actId="20577"/>
          <ac:spMkLst>
            <pc:docMk/>
            <pc:sldMk cId="207289587" sldId="524"/>
            <ac:spMk id="27" creationId="{AFB5FDB4-24DC-4228-BFAA-6D2002391308}"/>
          </ac:spMkLst>
        </pc:spChg>
      </pc:sldChg>
      <pc:sldChg chg="modSp mod">
        <pc:chgData name="Kenneth" userId="e6c3de41-b5ba-4680-b536-35921ec7cdb7" providerId="ADAL" clId="{1D3551F9-3F74-4F57-9D97-7934FE46C74F}" dt="2021-02-04T00:48:27.505" v="2873" actId="20577"/>
        <pc:sldMkLst>
          <pc:docMk/>
          <pc:sldMk cId="3464601063" sldId="525"/>
        </pc:sldMkLst>
        <pc:spChg chg="mod">
          <ac:chgData name="Kenneth" userId="e6c3de41-b5ba-4680-b536-35921ec7cdb7" providerId="ADAL" clId="{1D3551F9-3F74-4F57-9D97-7934FE46C74F}" dt="2021-02-04T00:48:11.239" v="2871"/>
          <ac:spMkLst>
            <pc:docMk/>
            <pc:sldMk cId="3464601063" sldId="525"/>
            <ac:spMk id="2" creationId="{3D4E63BC-5042-4BD6-8658-FED5B13D813F}"/>
          </ac:spMkLst>
        </pc:spChg>
        <pc:spChg chg="mod">
          <ac:chgData name="Kenneth" userId="e6c3de41-b5ba-4680-b536-35921ec7cdb7" providerId="ADAL" clId="{1D3551F9-3F74-4F57-9D97-7934FE46C74F}" dt="2021-02-04T00:48:27.505" v="2873" actId="20577"/>
          <ac:spMkLst>
            <pc:docMk/>
            <pc:sldMk cId="3464601063" sldId="525"/>
            <ac:spMk id="3" creationId="{E42EA380-D846-40C5-B906-2B6D14C0DCAE}"/>
          </ac:spMkLst>
        </pc:spChg>
      </pc:sldChg>
      <pc:sldChg chg="modSp add mod ord">
        <pc:chgData name="Kenneth" userId="e6c3de41-b5ba-4680-b536-35921ec7cdb7" providerId="ADAL" clId="{1D3551F9-3F74-4F57-9D97-7934FE46C74F}" dt="2021-02-04T11:10:53.001" v="2914" actId="20577"/>
        <pc:sldMkLst>
          <pc:docMk/>
          <pc:sldMk cId="1614959475" sldId="526"/>
        </pc:sldMkLst>
        <pc:spChg chg="mod">
          <ac:chgData name="Kenneth" userId="e6c3de41-b5ba-4680-b536-35921ec7cdb7" providerId="ADAL" clId="{1D3551F9-3F74-4F57-9D97-7934FE46C74F}" dt="2021-02-04T11:10:53.001" v="2914" actId="20577"/>
          <ac:spMkLst>
            <pc:docMk/>
            <pc:sldMk cId="1614959475" sldId="526"/>
            <ac:spMk id="27" creationId="{AFB5FDB4-24DC-4228-BFAA-6D2002391308}"/>
          </ac:spMkLst>
        </pc:spChg>
      </pc:sldChg>
      <pc:sldChg chg="modSp new mod">
        <pc:chgData name="Kenneth" userId="e6c3de41-b5ba-4680-b536-35921ec7cdb7" providerId="ADAL" clId="{1D3551F9-3F74-4F57-9D97-7934FE46C74F}" dt="2021-02-04T11:09:27.692" v="2903" actId="2711"/>
        <pc:sldMkLst>
          <pc:docMk/>
          <pc:sldMk cId="464734787" sldId="527"/>
        </pc:sldMkLst>
        <pc:spChg chg="mod">
          <ac:chgData name="Kenneth" userId="e6c3de41-b5ba-4680-b536-35921ec7cdb7" providerId="ADAL" clId="{1D3551F9-3F74-4F57-9D97-7934FE46C74F}" dt="2021-02-04T11:09:27.692" v="2903" actId="2711"/>
          <ac:spMkLst>
            <pc:docMk/>
            <pc:sldMk cId="464734787" sldId="527"/>
            <ac:spMk id="2" creationId="{E7B9D387-3DCF-44C3-A24B-14EB25A4B56C}"/>
          </ac:spMkLst>
        </pc:spChg>
      </pc:sldChg>
      <pc:sldChg chg="modSp add mod ord">
        <pc:chgData name="Kenneth" userId="e6c3de41-b5ba-4680-b536-35921ec7cdb7" providerId="ADAL" clId="{1D3551F9-3F74-4F57-9D97-7934FE46C74F}" dt="2021-02-04T11:54:55.911" v="2944" actId="20577"/>
        <pc:sldMkLst>
          <pc:docMk/>
          <pc:sldMk cId="3717976468" sldId="528"/>
        </pc:sldMkLst>
        <pc:spChg chg="mod">
          <ac:chgData name="Kenneth" userId="e6c3de41-b5ba-4680-b536-35921ec7cdb7" providerId="ADAL" clId="{1D3551F9-3F74-4F57-9D97-7934FE46C74F}" dt="2021-02-04T11:54:55.911" v="2944" actId="20577"/>
          <ac:spMkLst>
            <pc:docMk/>
            <pc:sldMk cId="3717976468" sldId="528"/>
            <ac:spMk id="2" creationId="{E7B9D387-3DCF-44C3-A24B-14EB25A4B56C}"/>
          </ac:spMkLst>
        </pc:spChg>
      </pc:sldChg>
      <pc:sldChg chg="modSp add mod ord">
        <pc:chgData name="Kenneth" userId="e6c3de41-b5ba-4680-b536-35921ec7cdb7" providerId="ADAL" clId="{1D3551F9-3F74-4F57-9D97-7934FE46C74F}" dt="2021-02-04T11:55:58.071" v="2957" actId="20577"/>
        <pc:sldMkLst>
          <pc:docMk/>
          <pc:sldMk cId="1963920577" sldId="529"/>
        </pc:sldMkLst>
        <pc:spChg chg="mod">
          <ac:chgData name="Kenneth" userId="e6c3de41-b5ba-4680-b536-35921ec7cdb7" providerId="ADAL" clId="{1D3551F9-3F74-4F57-9D97-7934FE46C74F}" dt="2021-02-04T11:55:33.911" v="2951" actId="20577"/>
          <ac:spMkLst>
            <pc:docMk/>
            <pc:sldMk cId="1963920577" sldId="529"/>
            <ac:spMk id="2" creationId="{3D4E63BC-5042-4BD6-8658-FED5B13D813F}"/>
          </ac:spMkLst>
        </pc:spChg>
        <pc:spChg chg="mod">
          <ac:chgData name="Kenneth" userId="e6c3de41-b5ba-4680-b536-35921ec7cdb7" providerId="ADAL" clId="{1D3551F9-3F74-4F57-9D97-7934FE46C74F}" dt="2021-02-04T11:55:58.071" v="2957" actId="20577"/>
          <ac:spMkLst>
            <pc:docMk/>
            <pc:sldMk cId="1963920577" sldId="529"/>
            <ac:spMk id="3" creationId="{E42EA380-D846-40C5-B906-2B6D14C0DCAE}"/>
          </ac:spMkLst>
        </pc:spChg>
      </pc:sldChg>
      <pc:sldChg chg="addSp delSp modSp new mod setBg">
        <pc:chgData name="Kenneth" userId="e6c3de41-b5ba-4680-b536-35921ec7cdb7" providerId="ADAL" clId="{1D3551F9-3F74-4F57-9D97-7934FE46C74F}" dt="2021-02-04T20:25:20.037" v="3061" actId="1076"/>
        <pc:sldMkLst>
          <pc:docMk/>
          <pc:sldMk cId="1505873301" sldId="530"/>
        </pc:sldMkLst>
        <pc:spChg chg="del mod">
          <ac:chgData name="Kenneth" userId="e6c3de41-b5ba-4680-b536-35921ec7cdb7" providerId="ADAL" clId="{1D3551F9-3F74-4F57-9D97-7934FE46C74F}" dt="2021-02-04T20:24:14.491" v="3050" actId="478"/>
          <ac:spMkLst>
            <pc:docMk/>
            <pc:sldMk cId="1505873301" sldId="530"/>
            <ac:spMk id="2" creationId="{B79754CE-39E5-4925-BE07-1CA8F27AC45C}"/>
          </ac:spMkLst>
        </pc:spChg>
        <pc:spChg chg="del mod">
          <ac:chgData name="Kenneth" userId="e6c3de41-b5ba-4680-b536-35921ec7cdb7" providerId="ADAL" clId="{1D3551F9-3F74-4F57-9D97-7934FE46C74F}" dt="2021-02-04T20:24:14.491" v="3050" actId="478"/>
          <ac:spMkLst>
            <pc:docMk/>
            <pc:sldMk cId="1505873301" sldId="530"/>
            <ac:spMk id="3" creationId="{C17C0412-48BF-4AE7-A13B-18F4F8C0029D}"/>
          </ac:spMkLst>
        </pc:spChg>
        <pc:spChg chg="mod ord">
          <ac:chgData name="Kenneth" userId="e6c3de41-b5ba-4680-b536-35921ec7cdb7" providerId="ADAL" clId="{1D3551F9-3F74-4F57-9D97-7934FE46C74F}" dt="2021-02-04T20:24:10.940" v="3049" actId="26606"/>
          <ac:spMkLst>
            <pc:docMk/>
            <pc:sldMk cId="1505873301" sldId="530"/>
            <ac:spMk id="4" creationId="{AFC639FC-F69F-4A81-8FA0-3C0C9354C4AA}"/>
          </ac:spMkLst>
        </pc:spChg>
        <pc:spChg chg="del mod">
          <ac:chgData name="Kenneth" userId="e6c3de41-b5ba-4680-b536-35921ec7cdb7" providerId="ADAL" clId="{1D3551F9-3F74-4F57-9D97-7934FE46C74F}" dt="2021-02-04T20:25:12.919" v="3059" actId="478"/>
          <ac:spMkLst>
            <pc:docMk/>
            <pc:sldMk cId="1505873301" sldId="530"/>
            <ac:spMk id="5" creationId="{60612EED-40AF-4E34-B36B-1612219E9107}"/>
          </ac:spMkLst>
        </pc:spChg>
        <pc:spChg chg="mod">
          <ac:chgData name="Kenneth" userId="e6c3de41-b5ba-4680-b536-35921ec7cdb7" providerId="ADAL" clId="{1D3551F9-3F74-4F57-9D97-7934FE46C74F}" dt="2021-02-04T20:24:10.940" v="3049" actId="26606"/>
          <ac:spMkLst>
            <pc:docMk/>
            <pc:sldMk cId="1505873301" sldId="530"/>
            <ac:spMk id="6" creationId="{4C7C1823-D94F-41B0-A5FC-007B945BBD78}"/>
          </ac:spMkLst>
        </pc:spChg>
        <pc:spChg chg="add del mod">
          <ac:chgData name="Kenneth" userId="e6c3de41-b5ba-4680-b536-35921ec7cdb7" providerId="ADAL" clId="{1D3551F9-3F74-4F57-9D97-7934FE46C74F}" dt="2021-02-04T20:24:18.935" v="3051" actId="478"/>
          <ac:spMkLst>
            <pc:docMk/>
            <pc:sldMk cId="1505873301" sldId="530"/>
            <ac:spMk id="8" creationId="{676C02C8-8C15-488D-8DCE-F5766CDF2D53}"/>
          </ac:spMkLst>
        </pc:spChg>
        <pc:spChg chg="add del mod">
          <ac:chgData name="Kenneth" userId="e6c3de41-b5ba-4680-b536-35921ec7cdb7" providerId="ADAL" clId="{1D3551F9-3F74-4F57-9D97-7934FE46C74F}" dt="2021-02-04T20:24:21.574" v="3052" actId="478"/>
          <ac:spMkLst>
            <pc:docMk/>
            <pc:sldMk cId="1505873301" sldId="530"/>
            <ac:spMk id="10" creationId="{44835AE9-1613-4605-8746-1703E2CC8D34}"/>
          </ac:spMkLst>
        </pc:spChg>
        <pc:spChg chg="add">
          <ac:chgData name="Kenneth" userId="e6c3de41-b5ba-4680-b536-35921ec7cdb7" providerId="ADAL" clId="{1D3551F9-3F74-4F57-9D97-7934FE46C74F}" dt="2021-02-04T20:24:10.940" v="3049" actId="26606"/>
          <ac:spMkLst>
            <pc:docMk/>
            <pc:sldMk cId="1505873301" sldId="530"/>
            <ac:spMk id="11" creationId="{E03BF673-8C68-4092-BF1B-53C57EFEC21F}"/>
          </ac:spMkLst>
        </pc:spChg>
        <pc:spChg chg="add">
          <ac:chgData name="Kenneth" userId="e6c3de41-b5ba-4680-b536-35921ec7cdb7" providerId="ADAL" clId="{1D3551F9-3F74-4F57-9D97-7934FE46C74F}" dt="2021-02-04T20:24:10.940" v="3049" actId="26606"/>
          <ac:spMkLst>
            <pc:docMk/>
            <pc:sldMk cId="1505873301" sldId="530"/>
            <ac:spMk id="13" creationId="{B1BDB70B-F0E6-4867-818F-C582494FB6D6}"/>
          </ac:spMkLst>
        </pc:spChg>
        <pc:spChg chg="add mod">
          <ac:chgData name="Kenneth" userId="e6c3de41-b5ba-4680-b536-35921ec7cdb7" providerId="ADAL" clId="{1D3551F9-3F74-4F57-9D97-7934FE46C74F}" dt="2021-02-04T20:24:35.397" v="3054" actId="1076"/>
          <ac:spMkLst>
            <pc:docMk/>
            <pc:sldMk cId="1505873301" sldId="530"/>
            <ac:spMk id="22" creationId="{3BBD2B2C-11BD-411A-911D-D640641021FE}"/>
          </ac:spMkLst>
        </pc:spChg>
        <pc:spChg chg="add mod">
          <ac:chgData name="Kenneth" userId="e6c3de41-b5ba-4680-b536-35921ec7cdb7" providerId="ADAL" clId="{1D3551F9-3F74-4F57-9D97-7934FE46C74F}" dt="2021-02-04T20:24:35.397" v="3054" actId="1076"/>
          <ac:spMkLst>
            <pc:docMk/>
            <pc:sldMk cId="1505873301" sldId="530"/>
            <ac:spMk id="23" creationId="{A64B56C5-12D0-4840-9FD4-050CF3DEEABF}"/>
          </ac:spMkLst>
        </pc:spChg>
        <pc:spChg chg="add mod">
          <ac:chgData name="Kenneth" userId="e6c3de41-b5ba-4680-b536-35921ec7cdb7" providerId="ADAL" clId="{1D3551F9-3F74-4F57-9D97-7934FE46C74F}" dt="2021-02-04T20:25:20.037" v="3061" actId="1076"/>
          <ac:spMkLst>
            <pc:docMk/>
            <pc:sldMk cId="1505873301" sldId="530"/>
            <ac:spMk id="24" creationId="{73DBE019-8084-4F9D-85E9-50E7E208AB79}"/>
          </ac:spMkLst>
        </pc:spChg>
        <pc:grpChg chg="add">
          <ac:chgData name="Kenneth" userId="e6c3de41-b5ba-4680-b536-35921ec7cdb7" providerId="ADAL" clId="{1D3551F9-3F74-4F57-9D97-7934FE46C74F}" dt="2021-02-04T20:24:10.940" v="3049" actId="26606"/>
          <ac:grpSpMkLst>
            <pc:docMk/>
            <pc:sldMk cId="1505873301" sldId="530"/>
            <ac:grpSpMk id="15" creationId="{1E52C707-F508-47B5-8864-8CC3EE0F030B}"/>
          </ac:grpSpMkLst>
        </pc:grpChg>
      </pc:sldChg>
      <pc:sldChg chg="modSp add mod ord">
        <pc:chgData name="Kenneth" userId="e6c3de41-b5ba-4680-b536-35921ec7cdb7" providerId="ADAL" clId="{1D3551F9-3F74-4F57-9D97-7934FE46C74F}" dt="2021-02-04T17:08:18.987" v="2988" actId="20577"/>
        <pc:sldMkLst>
          <pc:docMk/>
          <pc:sldMk cId="318480040" sldId="531"/>
        </pc:sldMkLst>
        <pc:spChg chg="mod">
          <ac:chgData name="Kenneth" userId="e6c3de41-b5ba-4680-b536-35921ec7cdb7" providerId="ADAL" clId="{1D3551F9-3F74-4F57-9D97-7934FE46C74F}" dt="2021-02-04T17:08:18.987" v="2988" actId="20577"/>
          <ac:spMkLst>
            <pc:docMk/>
            <pc:sldMk cId="318480040" sldId="531"/>
            <ac:spMk id="27" creationId="{AFB5FDB4-24DC-4228-BFAA-6D2002391308}"/>
          </ac:spMkLst>
        </pc:spChg>
      </pc:sldChg>
      <pc:sldChg chg="modSp add mod ord">
        <pc:chgData name="Kenneth" userId="e6c3de41-b5ba-4680-b536-35921ec7cdb7" providerId="ADAL" clId="{1D3551F9-3F74-4F57-9D97-7934FE46C74F}" dt="2021-02-04T17:27:05.592" v="2999" actId="20577"/>
        <pc:sldMkLst>
          <pc:docMk/>
          <pc:sldMk cId="3834477963" sldId="532"/>
        </pc:sldMkLst>
        <pc:spChg chg="mod">
          <ac:chgData name="Kenneth" userId="e6c3de41-b5ba-4680-b536-35921ec7cdb7" providerId="ADAL" clId="{1D3551F9-3F74-4F57-9D97-7934FE46C74F}" dt="2021-02-04T17:27:05.592" v="2999" actId="20577"/>
          <ac:spMkLst>
            <pc:docMk/>
            <pc:sldMk cId="3834477963" sldId="532"/>
            <ac:spMk id="2" creationId="{3D4E63BC-5042-4BD6-8658-FED5B13D813F}"/>
          </ac:spMkLst>
        </pc:spChg>
        <pc:spChg chg="mod">
          <ac:chgData name="Kenneth" userId="e6c3de41-b5ba-4680-b536-35921ec7cdb7" providerId="ADAL" clId="{1D3551F9-3F74-4F57-9D97-7934FE46C74F}" dt="2021-02-04T17:27:02.086" v="2997" actId="20577"/>
          <ac:spMkLst>
            <pc:docMk/>
            <pc:sldMk cId="3834477963" sldId="532"/>
            <ac:spMk id="3" creationId="{E42EA380-D846-40C5-B906-2B6D14C0DCAE}"/>
          </ac:spMkLst>
        </pc:spChg>
      </pc:sldChg>
      <pc:sldChg chg="delSp modSp add mod ord">
        <pc:chgData name="Kenneth" userId="e6c3de41-b5ba-4680-b536-35921ec7cdb7" providerId="ADAL" clId="{1D3551F9-3F74-4F57-9D97-7934FE46C74F}" dt="2021-02-04T22:22:54.870" v="3098"/>
        <pc:sldMkLst>
          <pc:docMk/>
          <pc:sldMk cId="3708578742" sldId="533"/>
        </pc:sldMkLst>
        <pc:spChg chg="mod">
          <ac:chgData name="Kenneth" userId="e6c3de41-b5ba-4680-b536-35921ec7cdb7" providerId="ADAL" clId="{1D3551F9-3F74-4F57-9D97-7934FE46C74F}" dt="2021-02-04T22:11:56.453" v="3097" actId="20577"/>
          <ac:spMkLst>
            <pc:docMk/>
            <pc:sldMk cId="3708578742" sldId="533"/>
            <ac:spMk id="27" creationId="{AFB5FDB4-24DC-4228-BFAA-6D2002391308}"/>
          </ac:spMkLst>
        </pc:spChg>
        <pc:picChg chg="del">
          <ac:chgData name="Kenneth" userId="e6c3de41-b5ba-4680-b536-35921ec7cdb7" providerId="ADAL" clId="{1D3551F9-3F74-4F57-9D97-7934FE46C74F}" dt="2021-02-04T22:22:54.870" v="3098"/>
          <ac:picMkLst>
            <pc:docMk/>
            <pc:sldMk cId="3708578742" sldId="533"/>
            <ac:picMk id="2" creationId="{BAF0DFCF-0392-49DF-85E7-AA97480DBF92}"/>
          </ac:picMkLst>
        </pc:picChg>
      </pc:sldChg>
      <pc:sldChg chg="modSp mod">
        <pc:chgData name="Kenneth" userId="e6c3de41-b5ba-4680-b536-35921ec7cdb7" providerId="ADAL" clId="{1D3551F9-3F74-4F57-9D97-7934FE46C74F}" dt="2021-02-04T22:26:03.351" v="3111" actId="20577"/>
        <pc:sldMkLst>
          <pc:docMk/>
          <pc:sldMk cId="3417038751" sldId="534"/>
        </pc:sldMkLst>
        <pc:spChg chg="mod">
          <ac:chgData name="Kenneth" userId="e6c3de41-b5ba-4680-b536-35921ec7cdb7" providerId="ADAL" clId="{1D3551F9-3F74-4F57-9D97-7934FE46C74F}" dt="2021-02-04T22:23:51.831" v="3109" actId="20577"/>
          <ac:spMkLst>
            <pc:docMk/>
            <pc:sldMk cId="3417038751" sldId="534"/>
            <ac:spMk id="2" creationId="{3D4E63BC-5042-4BD6-8658-FED5B13D813F}"/>
          </ac:spMkLst>
        </pc:spChg>
        <pc:spChg chg="mod">
          <ac:chgData name="Kenneth" userId="e6c3de41-b5ba-4680-b536-35921ec7cdb7" providerId="ADAL" clId="{1D3551F9-3F74-4F57-9D97-7934FE46C74F}" dt="2021-02-04T22:26:03.351" v="3111" actId="20577"/>
          <ac:spMkLst>
            <pc:docMk/>
            <pc:sldMk cId="3417038751" sldId="534"/>
            <ac:spMk id="3" creationId="{E42EA380-D846-40C5-B906-2B6D14C0DCAE}"/>
          </ac:spMkLst>
        </pc:spChg>
      </pc:sldChg>
      <pc:sldChg chg="modSp add mod ord">
        <pc:chgData name="Kenneth" userId="e6c3de41-b5ba-4680-b536-35921ec7cdb7" providerId="ADAL" clId="{1D3551F9-3F74-4F57-9D97-7934FE46C74F}" dt="2021-02-05T01:22:14.536" v="3118"/>
        <pc:sldMkLst>
          <pc:docMk/>
          <pc:sldMk cId="505060975" sldId="535"/>
        </pc:sldMkLst>
        <pc:spChg chg="mod">
          <ac:chgData name="Kenneth" userId="e6c3de41-b5ba-4680-b536-35921ec7cdb7" providerId="ADAL" clId="{1D3551F9-3F74-4F57-9D97-7934FE46C74F}" dt="2021-02-05T01:22:14.536" v="3118"/>
          <ac:spMkLst>
            <pc:docMk/>
            <pc:sldMk cId="505060975" sldId="535"/>
            <ac:spMk id="27" creationId="{AFB5FDB4-24DC-4228-BFAA-6D2002391308}"/>
          </ac:spMkLst>
        </pc:spChg>
      </pc:sldChg>
      <pc:sldChg chg="add del">
        <pc:chgData name="Kenneth" userId="e6c3de41-b5ba-4680-b536-35921ec7cdb7" providerId="ADAL" clId="{1D3551F9-3F74-4F57-9D97-7934FE46C74F}" dt="2021-02-04T22:23:19.410" v="3100"/>
        <pc:sldMkLst>
          <pc:docMk/>
          <pc:sldMk cId="2474321520" sldId="535"/>
        </pc:sldMkLst>
      </pc:sldChg>
      <pc:sldChg chg="modSp add mod ord">
        <pc:chgData name="Kenneth" userId="e6c3de41-b5ba-4680-b536-35921ec7cdb7" providerId="ADAL" clId="{1D3551F9-3F74-4F57-9D97-7934FE46C74F}" dt="2021-02-05T03:06:06.217" v="3143"/>
        <pc:sldMkLst>
          <pc:docMk/>
          <pc:sldMk cId="1890642456" sldId="536"/>
        </pc:sldMkLst>
        <pc:spChg chg="mod">
          <ac:chgData name="Kenneth" userId="e6c3de41-b5ba-4680-b536-35921ec7cdb7" providerId="ADAL" clId="{1D3551F9-3F74-4F57-9D97-7934FE46C74F}" dt="2021-02-05T03:06:06.217" v="3143"/>
          <ac:spMkLst>
            <pc:docMk/>
            <pc:sldMk cId="1890642456" sldId="536"/>
            <ac:spMk id="2" creationId="{3D4E63BC-5042-4BD6-8658-FED5B13D813F}"/>
          </ac:spMkLst>
        </pc:spChg>
        <pc:spChg chg="mod">
          <ac:chgData name="Kenneth" userId="e6c3de41-b5ba-4680-b536-35921ec7cdb7" providerId="ADAL" clId="{1D3551F9-3F74-4F57-9D97-7934FE46C74F}" dt="2021-02-05T02:04:44.264" v="3133" actId="20577"/>
          <ac:spMkLst>
            <pc:docMk/>
            <pc:sldMk cId="1890642456" sldId="536"/>
            <ac:spMk id="3" creationId="{E42EA380-D846-40C5-B906-2B6D14C0DCAE}"/>
          </ac:spMkLst>
        </pc:spChg>
      </pc:sldChg>
      <pc:sldChg chg="modSp add mod ord">
        <pc:chgData name="Kenneth" userId="e6c3de41-b5ba-4680-b536-35921ec7cdb7" providerId="ADAL" clId="{1D3551F9-3F74-4F57-9D97-7934FE46C74F}" dt="2021-02-05T02:32:59.413" v="3140" actId="20577"/>
        <pc:sldMkLst>
          <pc:docMk/>
          <pc:sldMk cId="43729179" sldId="537"/>
        </pc:sldMkLst>
        <pc:spChg chg="mod">
          <ac:chgData name="Kenneth" userId="e6c3de41-b5ba-4680-b536-35921ec7cdb7" providerId="ADAL" clId="{1D3551F9-3F74-4F57-9D97-7934FE46C74F}" dt="2021-02-05T02:32:59.413" v="3140" actId="20577"/>
          <ac:spMkLst>
            <pc:docMk/>
            <pc:sldMk cId="43729179" sldId="537"/>
            <ac:spMk id="27" creationId="{AFB5FDB4-24DC-4228-BFAA-6D2002391308}"/>
          </ac:spMkLst>
        </pc:spChg>
      </pc:sldChg>
      <pc:sldChg chg="modSp mod">
        <pc:chgData name="Kenneth" userId="e6c3de41-b5ba-4680-b536-35921ec7cdb7" providerId="ADAL" clId="{1D3551F9-3F74-4F57-9D97-7934FE46C74F}" dt="2021-02-05T03:10:13.606" v="3155" actId="20577"/>
        <pc:sldMkLst>
          <pc:docMk/>
          <pc:sldMk cId="3365388690" sldId="538"/>
        </pc:sldMkLst>
        <pc:spChg chg="mod">
          <ac:chgData name="Kenneth" userId="e6c3de41-b5ba-4680-b536-35921ec7cdb7" providerId="ADAL" clId="{1D3551F9-3F74-4F57-9D97-7934FE46C74F}" dt="2021-02-05T03:06:44.922" v="3144"/>
          <ac:spMkLst>
            <pc:docMk/>
            <pc:sldMk cId="3365388690" sldId="538"/>
            <ac:spMk id="2" creationId="{3D4E63BC-5042-4BD6-8658-FED5B13D813F}"/>
          </ac:spMkLst>
        </pc:spChg>
        <pc:spChg chg="mod">
          <ac:chgData name="Kenneth" userId="e6c3de41-b5ba-4680-b536-35921ec7cdb7" providerId="ADAL" clId="{1D3551F9-3F74-4F57-9D97-7934FE46C74F}" dt="2021-02-05T03:10:13.606" v="3155" actId="20577"/>
          <ac:spMkLst>
            <pc:docMk/>
            <pc:sldMk cId="3365388690" sldId="538"/>
            <ac:spMk id="3" creationId="{E42EA380-D846-40C5-B906-2B6D14C0DCAE}"/>
          </ac:spMkLst>
        </pc:spChg>
      </pc:sldChg>
      <pc:sldChg chg="modSp add mod ord">
        <pc:chgData name="Kenneth" userId="e6c3de41-b5ba-4680-b536-35921ec7cdb7" providerId="ADAL" clId="{1D3551F9-3F74-4F57-9D97-7934FE46C74F}" dt="2021-02-05T12:13:00.708" v="3189" actId="20577"/>
        <pc:sldMkLst>
          <pc:docMk/>
          <pc:sldMk cId="3586268951" sldId="539"/>
        </pc:sldMkLst>
        <pc:spChg chg="mod">
          <ac:chgData name="Kenneth" userId="e6c3de41-b5ba-4680-b536-35921ec7cdb7" providerId="ADAL" clId="{1D3551F9-3F74-4F57-9D97-7934FE46C74F}" dt="2021-02-05T12:13:00.708" v="3189" actId="20577"/>
          <ac:spMkLst>
            <pc:docMk/>
            <pc:sldMk cId="3586268951" sldId="539"/>
            <ac:spMk id="27" creationId="{AFB5FDB4-24DC-4228-BFAA-6D2002391308}"/>
          </ac:spMkLst>
        </pc:spChg>
      </pc:sldChg>
      <pc:sldChg chg="modSp add mod ord">
        <pc:chgData name="Kenneth" userId="e6c3de41-b5ba-4680-b536-35921ec7cdb7" providerId="ADAL" clId="{1D3551F9-3F74-4F57-9D97-7934FE46C74F}" dt="2021-02-05T16:10:27.700" v="3231" actId="20577"/>
        <pc:sldMkLst>
          <pc:docMk/>
          <pc:sldMk cId="2994948583" sldId="540"/>
        </pc:sldMkLst>
        <pc:spChg chg="mod">
          <ac:chgData name="Kenneth" userId="e6c3de41-b5ba-4680-b536-35921ec7cdb7" providerId="ADAL" clId="{1D3551F9-3F74-4F57-9D97-7934FE46C74F}" dt="2021-02-05T16:10:07.880" v="3199"/>
          <ac:spMkLst>
            <pc:docMk/>
            <pc:sldMk cId="2994948583" sldId="540"/>
            <ac:spMk id="2" creationId="{3D4E63BC-5042-4BD6-8658-FED5B13D813F}"/>
          </ac:spMkLst>
        </pc:spChg>
        <pc:spChg chg="mod">
          <ac:chgData name="Kenneth" userId="e6c3de41-b5ba-4680-b536-35921ec7cdb7" providerId="ADAL" clId="{1D3551F9-3F74-4F57-9D97-7934FE46C74F}" dt="2021-02-05T16:10:27.700" v="3231" actId="20577"/>
          <ac:spMkLst>
            <pc:docMk/>
            <pc:sldMk cId="2994948583" sldId="540"/>
            <ac:spMk id="3" creationId="{E42EA380-D846-40C5-B906-2B6D14C0DCAE}"/>
          </ac:spMkLst>
        </pc:spChg>
      </pc:sldChg>
      <pc:sldMasterChg chg="del delSldLayout">
        <pc:chgData name="Kenneth" userId="e6c3de41-b5ba-4680-b536-35921ec7cdb7" providerId="ADAL" clId="{1D3551F9-3F74-4F57-9D97-7934FE46C74F}" dt="2021-02-03T15:30:11.242" v="455" actId="47"/>
        <pc:sldMasterMkLst>
          <pc:docMk/>
          <pc:sldMasterMk cId="11789091" sldId="2147483687"/>
        </pc:sldMasterMkLst>
        <pc:sldLayoutChg chg="del">
          <pc:chgData name="Kenneth" userId="e6c3de41-b5ba-4680-b536-35921ec7cdb7" providerId="ADAL" clId="{1D3551F9-3F74-4F57-9D97-7934FE46C74F}" dt="2021-02-03T15:30:11.242" v="455" actId="47"/>
          <pc:sldLayoutMkLst>
            <pc:docMk/>
            <pc:sldMasterMk cId="11789091" sldId="2147483687"/>
            <pc:sldLayoutMk cId="2515712914" sldId="2147483688"/>
          </pc:sldLayoutMkLst>
        </pc:sldLayoutChg>
        <pc:sldLayoutChg chg="del">
          <pc:chgData name="Kenneth" userId="e6c3de41-b5ba-4680-b536-35921ec7cdb7" providerId="ADAL" clId="{1D3551F9-3F74-4F57-9D97-7934FE46C74F}" dt="2021-02-03T15:30:11.242" v="455" actId="47"/>
          <pc:sldLayoutMkLst>
            <pc:docMk/>
            <pc:sldMasterMk cId="11789091" sldId="2147483687"/>
            <pc:sldLayoutMk cId="2197344348" sldId="2147483689"/>
          </pc:sldLayoutMkLst>
        </pc:sldLayoutChg>
        <pc:sldLayoutChg chg="del">
          <pc:chgData name="Kenneth" userId="e6c3de41-b5ba-4680-b536-35921ec7cdb7" providerId="ADAL" clId="{1D3551F9-3F74-4F57-9D97-7934FE46C74F}" dt="2021-02-03T15:30:11.242" v="455" actId="47"/>
          <pc:sldLayoutMkLst>
            <pc:docMk/>
            <pc:sldMasterMk cId="11789091" sldId="2147483687"/>
            <pc:sldLayoutMk cId="922890450" sldId="2147483690"/>
          </pc:sldLayoutMkLst>
        </pc:sldLayoutChg>
        <pc:sldLayoutChg chg="del">
          <pc:chgData name="Kenneth" userId="e6c3de41-b5ba-4680-b536-35921ec7cdb7" providerId="ADAL" clId="{1D3551F9-3F74-4F57-9D97-7934FE46C74F}" dt="2021-02-03T15:30:11.242" v="455" actId="47"/>
          <pc:sldLayoutMkLst>
            <pc:docMk/>
            <pc:sldMasterMk cId="11789091" sldId="2147483687"/>
            <pc:sldLayoutMk cId="700754502" sldId="2147483691"/>
          </pc:sldLayoutMkLst>
        </pc:sldLayoutChg>
        <pc:sldLayoutChg chg="del">
          <pc:chgData name="Kenneth" userId="e6c3de41-b5ba-4680-b536-35921ec7cdb7" providerId="ADAL" clId="{1D3551F9-3F74-4F57-9D97-7934FE46C74F}" dt="2021-02-03T15:30:11.242" v="455" actId="47"/>
          <pc:sldLayoutMkLst>
            <pc:docMk/>
            <pc:sldMasterMk cId="11789091" sldId="2147483687"/>
            <pc:sldLayoutMk cId="3906151244" sldId="2147483692"/>
          </pc:sldLayoutMkLst>
        </pc:sldLayoutChg>
        <pc:sldLayoutChg chg="del">
          <pc:chgData name="Kenneth" userId="e6c3de41-b5ba-4680-b536-35921ec7cdb7" providerId="ADAL" clId="{1D3551F9-3F74-4F57-9D97-7934FE46C74F}" dt="2021-02-03T15:30:11.242" v="455" actId="47"/>
          <pc:sldLayoutMkLst>
            <pc:docMk/>
            <pc:sldMasterMk cId="11789091" sldId="2147483687"/>
            <pc:sldLayoutMk cId="1460082690" sldId="2147483693"/>
          </pc:sldLayoutMkLst>
        </pc:sldLayoutChg>
      </pc:sldMaster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colors1.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data1.xml><?xml version="1.0" encoding="utf-8"?>
<dgm:dataModel xmlns:dgm="http://schemas.openxmlformats.org/drawingml/2006/diagram" xmlns:a="http://schemas.openxmlformats.org/drawingml/2006/main">
  <dgm:ptLst>
    <dgm:pt modelId="{0A751D6C-BC0B-4B17-8C94-29F8EB94EB8A}"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E597838B-6EEA-498A-B955-953E104CDBD9}">
      <dgm:prSet/>
      <dgm:spPr/>
      <dgm:t>
        <a:bodyPr/>
        <a:lstStyle/>
        <a:p>
          <a:r>
            <a:rPr lang="en-US"/>
            <a:t>Technically, the AWS CloudShell can run AWS CLI commands without running the aws configure command, but we want this script to be able to run anywhere, not just the CloudShell.</a:t>
          </a:r>
        </a:p>
      </dgm:t>
    </dgm:pt>
    <dgm:pt modelId="{A89D5E48-9944-4D0B-955E-9BA4D8E2CDF1}" type="parTrans" cxnId="{B0ED032A-7F44-40D5-AB8F-0FE7A15C9E7D}">
      <dgm:prSet/>
      <dgm:spPr/>
      <dgm:t>
        <a:bodyPr/>
        <a:lstStyle/>
        <a:p>
          <a:endParaRPr lang="en-US"/>
        </a:p>
      </dgm:t>
    </dgm:pt>
    <dgm:pt modelId="{E3F8DDF4-3D4A-423B-9B4F-38A9A4E17712}" type="sibTrans" cxnId="{B0ED032A-7F44-40D5-AB8F-0FE7A15C9E7D}">
      <dgm:prSet/>
      <dgm:spPr/>
      <dgm:t>
        <a:bodyPr/>
        <a:lstStyle/>
        <a:p>
          <a:endParaRPr lang="en-US"/>
        </a:p>
      </dgm:t>
    </dgm:pt>
    <dgm:pt modelId="{ABD57345-4358-4B6C-A843-18362BC167A7}">
      <dgm:prSet/>
      <dgm:spPr/>
      <dgm:t>
        <a:bodyPr/>
        <a:lstStyle/>
        <a:p>
          <a:r>
            <a:rPr lang="en-US"/>
            <a:t>Normally, the CloudShell uses the permissions of the user who has logged into the Web Console.</a:t>
          </a:r>
        </a:p>
      </dgm:t>
    </dgm:pt>
    <dgm:pt modelId="{3E12CCD8-4F1B-432F-B511-7572C9744DB4}" type="parTrans" cxnId="{1A07F1BB-0EEF-45D2-AA10-4E32BD3D1C3E}">
      <dgm:prSet/>
      <dgm:spPr/>
      <dgm:t>
        <a:bodyPr/>
        <a:lstStyle/>
        <a:p>
          <a:endParaRPr lang="en-US"/>
        </a:p>
      </dgm:t>
    </dgm:pt>
    <dgm:pt modelId="{8B26C978-B761-4202-BB6B-D1A66A94D1A5}" type="sibTrans" cxnId="{1A07F1BB-0EEF-45D2-AA10-4E32BD3D1C3E}">
      <dgm:prSet/>
      <dgm:spPr/>
      <dgm:t>
        <a:bodyPr/>
        <a:lstStyle/>
        <a:p>
          <a:endParaRPr lang="en-US"/>
        </a:p>
      </dgm:t>
    </dgm:pt>
    <dgm:pt modelId="{83108BB8-0800-4136-AB18-21BB4FCE65A5}">
      <dgm:prSet/>
      <dgm:spPr/>
      <dgm:t>
        <a:bodyPr/>
        <a:lstStyle/>
        <a:p>
          <a:r>
            <a:rPr lang="en-US" b="1"/>
            <a:t>DO NOT </a:t>
          </a:r>
          <a:r>
            <a:rPr lang="en-US"/>
            <a:t>run aws configure on an EC2 instance, lest your ~/.aws/credentials file get compromised!</a:t>
          </a:r>
        </a:p>
      </dgm:t>
    </dgm:pt>
    <dgm:pt modelId="{9C3F7DE5-08B9-4291-A5BC-89B322BE9FB5}" type="parTrans" cxnId="{C22B8EDE-578B-4AC8-939D-DDBE72FDF1AE}">
      <dgm:prSet/>
      <dgm:spPr/>
      <dgm:t>
        <a:bodyPr/>
        <a:lstStyle/>
        <a:p>
          <a:endParaRPr lang="en-US"/>
        </a:p>
      </dgm:t>
    </dgm:pt>
    <dgm:pt modelId="{CF4269CD-D461-41C3-9ED6-95DBBF2AC85C}" type="sibTrans" cxnId="{C22B8EDE-578B-4AC8-939D-DDBE72FDF1AE}">
      <dgm:prSet/>
      <dgm:spPr/>
      <dgm:t>
        <a:bodyPr/>
        <a:lstStyle/>
        <a:p>
          <a:endParaRPr lang="en-US"/>
        </a:p>
      </dgm:t>
    </dgm:pt>
    <dgm:pt modelId="{50926CC7-3834-42DB-98D7-F865D57CFA07}">
      <dgm:prSet/>
      <dgm:spPr/>
      <dgm:t>
        <a:bodyPr/>
        <a:lstStyle/>
        <a:p>
          <a:r>
            <a:rPr lang="en-US"/>
            <a:t>Since the CloudShell can only be accessed via the Web Console, running it is an acceptable risk for this workshop.</a:t>
          </a:r>
        </a:p>
      </dgm:t>
    </dgm:pt>
    <dgm:pt modelId="{2C466223-50B4-4892-8181-C304CDB371F1}" type="parTrans" cxnId="{EA626A75-C780-43C3-BD1B-941320D33783}">
      <dgm:prSet/>
      <dgm:spPr/>
      <dgm:t>
        <a:bodyPr/>
        <a:lstStyle/>
        <a:p>
          <a:endParaRPr lang="en-US"/>
        </a:p>
      </dgm:t>
    </dgm:pt>
    <dgm:pt modelId="{F4659D69-BD10-436A-A315-5657BA1C8CF4}" type="sibTrans" cxnId="{EA626A75-C780-43C3-BD1B-941320D33783}">
      <dgm:prSet/>
      <dgm:spPr/>
      <dgm:t>
        <a:bodyPr/>
        <a:lstStyle/>
        <a:p>
          <a:endParaRPr lang="en-US"/>
        </a:p>
      </dgm:t>
    </dgm:pt>
    <dgm:pt modelId="{77684BFA-8B3D-4E1A-9E9D-2CE058CAF75C}" type="pres">
      <dgm:prSet presAssocID="{0A751D6C-BC0B-4B17-8C94-29F8EB94EB8A}" presName="root" presStyleCnt="0">
        <dgm:presLayoutVars>
          <dgm:dir/>
          <dgm:resizeHandles val="exact"/>
        </dgm:presLayoutVars>
      </dgm:prSet>
      <dgm:spPr/>
    </dgm:pt>
    <dgm:pt modelId="{13AAEABD-3BC7-4C89-B4E4-DA824CE989D5}" type="pres">
      <dgm:prSet presAssocID="{E597838B-6EEA-498A-B955-953E104CDBD9}" presName="compNode" presStyleCnt="0"/>
      <dgm:spPr/>
    </dgm:pt>
    <dgm:pt modelId="{FA0E1620-D1C6-4A42-9E64-87D17043D2A6}" type="pres">
      <dgm:prSet presAssocID="{E597838B-6EEA-498A-B955-953E104CDBD9}" presName="bgRect" presStyleLbl="bgShp" presStyleIdx="0" presStyleCnt="4"/>
      <dgm:spPr/>
    </dgm:pt>
    <dgm:pt modelId="{9537D1A6-535B-4876-A64B-9C5648453F18}" type="pres">
      <dgm:prSet presAssocID="{E597838B-6EEA-498A-B955-953E104CDBD9}"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rocessor"/>
        </a:ext>
      </dgm:extLst>
    </dgm:pt>
    <dgm:pt modelId="{8D846567-3EE3-49CC-A756-BFCA0FF3090F}" type="pres">
      <dgm:prSet presAssocID="{E597838B-6EEA-498A-B955-953E104CDBD9}" presName="spaceRect" presStyleCnt="0"/>
      <dgm:spPr/>
    </dgm:pt>
    <dgm:pt modelId="{6610FF21-59F1-4083-9200-1F3972B7FFA7}" type="pres">
      <dgm:prSet presAssocID="{E597838B-6EEA-498A-B955-953E104CDBD9}" presName="parTx" presStyleLbl="revTx" presStyleIdx="0" presStyleCnt="4">
        <dgm:presLayoutVars>
          <dgm:chMax val="0"/>
          <dgm:chPref val="0"/>
        </dgm:presLayoutVars>
      </dgm:prSet>
      <dgm:spPr/>
    </dgm:pt>
    <dgm:pt modelId="{DEADF856-4848-4E0F-9A26-21831BDE89C1}" type="pres">
      <dgm:prSet presAssocID="{E3F8DDF4-3D4A-423B-9B4F-38A9A4E17712}" presName="sibTrans" presStyleCnt="0"/>
      <dgm:spPr/>
    </dgm:pt>
    <dgm:pt modelId="{0727698B-9203-4D2B-A3C0-B7451654FA2A}" type="pres">
      <dgm:prSet presAssocID="{ABD57345-4358-4B6C-A843-18362BC167A7}" presName="compNode" presStyleCnt="0"/>
      <dgm:spPr/>
    </dgm:pt>
    <dgm:pt modelId="{4CDF2DCC-4713-4564-B5BF-CEA8FD2A7C5A}" type="pres">
      <dgm:prSet presAssocID="{ABD57345-4358-4B6C-A843-18362BC167A7}" presName="bgRect" presStyleLbl="bgShp" presStyleIdx="1" presStyleCnt="4"/>
      <dgm:spPr/>
    </dgm:pt>
    <dgm:pt modelId="{604F8D35-7E92-4E25-9169-705AD648C889}" type="pres">
      <dgm:prSet presAssocID="{ABD57345-4358-4B6C-A843-18362BC167A7}"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ursor"/>
        </a:ext>
      </dgm:extLst>
    </dgm:pt>
    <dgm:pt modelId="{84BD7C08-7CA8-4352-9B5D-48AAF1DE362B}" type="pres">
      <dgm:prSet presAssocID="{ABD57345-4358-4B6C-A843-18362BC167A7}" presName="spaceRect" presStyleCnt="0"/>
      <dgm:spPr/>
    </dgm:pt>
    <dgm:pt modelId="{7A9B34B6-F084-4EAA-AB25-8685C0B8443D}" type="pres">
      <dgm:prSet presAssocID="{ABD57345-4358-4B6C-A843-18362BC167A7}" presName="parTx" presStyleLbl="revTx" presStyleIdx="1" presStyleCnt="4">
        <dgm:presLayoutVars>
          <dgm:chMax val="0"/>
          <dgm:chPref val="0"/>
        </dgm:presLayoutVars>
      </dgm:prSet>
      <dgm:spPr/>
    </dgm:pt>
    <dgm:pt modelId="{298D25ED-3FD2-4D77-888D-9CFE11164000}" type="pres">
      <dgm:prSet presAssocID="{8B26C978-B761-4202-BB6B-D1A66A94D1A5}" presName="sibTrans" presStyleCnt="0"/>
      <dgm:spPr/>
    </dgm:pt>
    <dgm:pt modelId="{2A739F6B-BB4E-4097-9B42-E835DF992E71}" type="pres">
      <dgm:prSet presAssocID="{83108BB8-0800-4136-AB18-21BB4FCE65A5}" presName="compNode" presStyleCnt="0"/>
      <dgm:spPr/>
    </dgm:pt>
    <dgm:pt modelId="{259F1957-16BF-48CA-8930-003EA7B6DF7F}" type="pres">
      <dgm:prSet presAssocID="{83108BB8-0800-4136-AB18-21BB4FCE65A5}" presName="bgRect" presStyleLbl="bgShp" presStyleIdx="2" presStyleCnt="4"/>
      <dgm:spPr/>
    </dgm:pt>
    <dgm:pt modelId="{0BADFCDC-E574-4327-A8CB-1857F388926A}" type="pres">
      <dgm:prSet presAssocID="{83108BB8-0800-4136-AB18-21BB4FCE65A5}"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loud"/>
        </a:ext>
      </dgm:extLst>
    </dgm:pt>
    <dgm:pt modelId="{F762D74C-4E07-40BC-9F9D-2FD17E320A26}" type="pres">
      <dgm:prSet presAssocID="{83108BB8-0800-4136-AB18-21BB4FCE65A5}" presName="spaceRect" presStyleCnt="0"/>
      <dgm:spPr/>
    </dgm:pt>
    <dgm:pt modelId="{7AC92394-0289-4D37-94A6-8F6F55BEF95D}" type="pres">
      <dgm:prSet presAssocID="{83108BB8-0800-4136-AB18-21BB4FCE65A5}" presName="parTx" presStyleLbl="revTx" presStyleIdx="2" presStyleCnt="4">
        <dgm:presLayoutVars>
          <dgm:chMax val="0"/>
          <dgm:chPref val="0"/>
        </dgm:presLayoutVars>
      </dgm:prSet>
      <dgm:spPr/>
    </dgm:pt>
    <dgm:pt modelId="{433F721A-2857-4ED6-985F-DE9DA1D41B33}" type="pres">
      <dgm:prSet presAssocID="{CF4269CD-D461-41C3-9ED6-95DBBF2AC85C}" presName="sibTrans" presStyleCnt="0"/>
      <dgm:spPr/>
    </dgm:pt>
    <dgm:pt modelId="{405166D0-71A5-46F2-9261-7464194A856E}" type="pres">
      <dgm:prSet presAssocID="{50926CC7-3834-42DB-98D7-F865D57CFA07}" presName="compNode" presStyleCnt="0"/>
      <dgm:spPr/>
    </dgm:pt>
    <dgm:pt modelId="{2CFA522C-0571-4331-AAE8-975A7BE1D181}" type="pres">
      <dgm:prSet presAssocID="{50926CC7-3834-42DB-98D7-F865D57CFA07}" presName="bgRect" presStyleLbl="bgShp" presStyleIdx="3" presStyleCnt="4"/>
      <dgm:spPr/>
    </dgm:pt>
    <dgm:pt modelId="{64DDF7C6-09D6-4DDD-AA7F-F1CFBC45C334}" type="pres">
      <dgm:prSet presAssocID="{50926CC7-3834-42DB-98D7-F865D57CFA07}"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Web Design"/>
        </a:ext>
      </dgm:extLst>
    </dgm:pt>
    <dgm:pt modelId="{B658F6E0-C323-4224-855A-C8D17991010B}" type="pres">
      <dgm:prSet presAssocID="{50926CC7-3834-42DB-98D7-F865D57CFA07}" presName="spaceRect" presStyleCnt="0"/>
      <dgm:spPr/>
    </dgm:pt>
    <dgm:pt modelId="{6191A668-D3F6-47E9-AE74-76BAE4C79A95}" type="pres">
      <dgm:prSet presAssocID="{50926CC7-3834-42DB-98D7-F865D57CFA07}" presName="parTx" presStyleLbl="revTx" presStyleIdx="3" presStyleCnt="4">
        <dgm:presLayoutVars>
          <dgm:chMax val="0"/>
          <dgm:chPref val="0"/>
        </dgm:presLayoutVars>
      </dgm:prSet>
      <dgm:spPr/>
    </dgm:pt>
  </dgm:ptLst>
  <dgm:cxnLst>
    <dgm:cxn modelId="{937F8224-4151-43BD-A443-0239CFD9A026}" type="presOf" srcId="{ABD57345-4358-4B6C-A843-18362BC167A7}" destId="{7A9B34B6-F084-4EAA-AB25-8685C0B8443D}" srcOrd="0" destOrd="0" presId="urn:microsoft.com/office/officeart/2018/2/layout/IconVerticalSolidList"/>
    <dgm:cxn modelId="{B0ED032A-7F44-40D5-AB8F-0FE7A15C9E7D}" srcId="{0A751D6C-BC0B-4B17-8C94-29F8EB94EB8A}" destId="{E597838B-6EEA-498A-B955-953E104CDBD9}" srcOrd="0" destOrd="0" parTransId="{A89D5E48-9944-4D0B-955E-9BA4D8E2CDF1}" sibTransId="{E3F8DDF4-3D4A-423B-9B4F-38A9A4E17712}"/>
    <dgm:cxn modelId="{BB96522C-82A4-4AA0-8699-EA2219476DD5}" type="presOf" srcId="{E597838B-6EEA-498A-B955-953E104CDBD9}" destId="{6610FF21-59F1-4083-9200-1F3972B7FFA7}" srcOrd="0" destOrd="0" presId="urn:microsoft.com/office/officeart/2018/2/layout/IconVerticalSolidList"/>
    <dgm:cxn modelId="{EA626A75-C780-43C3-BD1B-941320D33783}" srcId="{0A751D6C-BC0B-4B17-8C94-29F8EB94EB8A}" destId="{50926CC7-3834-42DB-98D7-F865D57CFA07}" srcOrd="3" destOrd="0" parTransId="{2C466223-50B4-4892-8181-C304CDB371F1}" sibTransId="{F4659D69-BD10-436A-A315-5657BA1C8CF4}"/>
    <dgm:cxn modelId="{8DCCA576-F719-43D4-8789-71953EBD63DF}" type="presOf" srcId="{83108BB8-0800-4136-AB18-21BB4FCE65A5}" destId="{7AC92394-0289-4D37-94A6-8F6F55BEF95D}" srcOrd="0" destOrd="0" presId="urn:microsoft.com/office/officeart/2018/2/layout/IconVerticalSolidList"/>
    <dgm:cxn modelId="{815EF78E-79E7-45B5-9FCD-B0DDAE91600B}" type="presOf" srcId="{0A751D6C-BC0B-4B17-8C94-29F8EB94EB8A}" destId="{77684BFA-8B3D-4E1A-9E9D-2CE058CAF75C}" srcOrd="0" destOrd="0" presId="urn:microsoft.com/office/officeart/2018/2/layout/IconVerticalSolidList"/>
    <dgm:cxn modelId="{1A07F1BB-0EEF-45D2-AA10-4E32BD3D1C3E}" srcId="{0A751D6C-BC0B-4B17-8C94-29F8EB94EB8A}" destId="{ABD57345-4358-4B6C-A843-18362BC167A7}" srcOrd="1" destOrd="0" parTransId="{3E12CCD8-4F1B-432F-B511-7572C9744DB4}" sibTransId="{8B26C978-B761-4202-BB6B-D1A66A94D1A5}"/>
    <dgm:cxn modelId="{F9B840BE-DF56-4440-A2BD-6534DB8D479A}" type="presOf" srcId="{50926CC7-3834-42DB-98D7-F865D57CFA07}" destId="{6191A668-D3F6-47E9-AE74-76BAE4C79A95}" srcOrd="0" destOrd="0" presId="urn:microsoft.com/office/officeart/2018/2/layout/IconVerticalSolidList"/>
    <dgm:cxn modelId="{C22B8EDE-578B-4AC8-939D-DDBE72FDF1AE}" srcId="{0A751D6C-BC0B-4B17-8C94-29F8EB94EB8A}" destId="{83108BB8-0800-4136-AB18-21BB4FCE65A5}" srcOrd="2" destOrd="0" parTransId="{9C3F7DE5-08B9-4291-A5BC-89B322BE9FB5}" sibTransId="{CF4269CD-D461-41C3-9ED6-95DBBF2AC85C}"/>
    <dgm:cxn modelId="{9647E47D-DF19-49EB-BCC7-7A880660945F}" type="presParOf" srcId="{77684BFA-8B3D-4E1A-9E9D-2CE058CAF75C}" destId="{13AAEABD-3BC7-4C89-B4E4-DA824CE989D5}" srcOrd="0" destOrd="0" presId="urn:microsoft.com/office/officeart/2018/2/layout/IconVerticalSolidList"/>
    <dgm:cxn modelId="{AF332CCE-EBE0-4498-AD20-DB2698620C8E}" type="presParOf" srcId="{13AAEABD-3BC7-4C89-B4E4-DA824CE989D5}" destId="{FA0E1620-D1C6-4A42-9E64-87D17043D2A6}" srcOrd="0" destOrd="0" presId="urn:microsoft.com/office/officeart/2018/2/layout/IconVerticalSolidList"/>
    <dgm:cxn modelId="{F89777C9-84B4-45EF-891A-44403989670C}" type="presParOf" srcId="{13AAEABD-3BC7-4C89-B4E4-DA824CE989D5}" destId="{9537D1A6-535B-4876-A64B-9C5648453F18}" srcOrd="1" destOrd="0" presId="urn:microsoft.com/office/officeart/2018/2/layout/IconVerticalSolidList"/>
    <dgm:cxn modelId="{17E3FDA6-CD55-4C31-89C1-BA03DF581F98}" type="presParOf" srcId="{13AAEABD-3BC7-4C89-B4E4-DA824CE989D5}" destId="{8D846567-3EE3-49CC-A756-BFCA0FF3090F}" srcOrd="2" destOrd="0" presId="urn:microsoft.com/office/officeart/2018/2/layout/IconVerticalSolidList"/>
    <dgm:cxn modelId="{3935070C-7D31-4FDF-8157-EC2002D1BE5E}" type="presParOf" srcId="{13AAEABD-3BC7-4C89-B4E4-DA824CE989D5}" destId="{6610FF21-59F1-4083-9200-1F3972B7FFA7}" srcOrd="3" destOrd="0" presId="urn:microsoft.com/office/officeart/2018/2/layout/IconVerticalSolidList"/>
    <dgm:cxn modelId="{9B89C0BE-7EDF-4F28-BDBE-F85460E34639}" type="presParOf" srcId="{77684BFA-8B3D-4E1A-9E9D-2CE058CAF75C}" destId="{DEADF856-4848-4E0F-9A26-21831BDE89C1}" srcOrd="1" destOrd="0" presId="urn:microsoft.com/office/officeart/2018/2/layout/IconVerticalSolidList"/>
    <dgm:cxn modelId="{B2E41377-6CDB-4397-AA48-F0D950339092}" type="presParOf" srcId="{77684BFA-8B3D-4E1A-9E9D-2CE058CAF75C}" destId="{0727698B-9203-4D2B-A3C0-B7451654FA2A}" srcOrd="2" destOrd="0" presId="urn:microsoft.com/office/officeart/2018/2/layout/IconVerticalSolidList"/>
    <dgm:cxn modelId="{AA8DFBC6-4792-43A4-8552-6C89B826CE56}" type="presParOf" srcId="{0727698B-9203-4D2B-A3C0-B7451654FA2A}" destId="{4CDF2DCC-4713-4564-B5BF-CEA8FD2A7C5A}" srcOrd="0" destOrd="0" presId="urn:microsoft.com/office/officeart/2018/2/layout/IconVerticalSolidList"/>
    <dgm:cxn modelId="{66F71E86-0CEE-4DC1-A600-D22F126003E5}" type="presParOf" srcId="{0727698B-9203-4D2B-A3C0-B7451654FA2A}" destId="{604F8D35-7E92-4E25-9169-705AD648C889}" srcOrd="1" destOrd="0" presId="urn:microsoft.com/office/officeart/2018/2/layout/IconVerticalSolidList"/>
    <dgm:cxn modelId="{17641961-AB8C-4313-875F-E0E27D310CFC}" type="presParOf" srcId="{0727698B-9203-4D2B-A3C0-B7451654FA2A}" destId="{84BD7C08-7CA8-4352-9B5D-48AAF1DE362B}" srcOrd="2" destOrd="0" presId="urn:microsoft.com/office/officeart/2018/2/layout/IconVerticalSolidList"/>
    <dgm:cxn modelId="{614C3275-A934-4DD6-94C9-BA9BB4F65CA7}" type="presParOf" srcId="{0727698B-9203-4D2B-A3C0-B7451654FA2A}" destId="{7A9B34B6-F084-4EAA-AB25-8685C0B8443D}" srcOrd="3" destOrd="0" presId="urn:microsoft.com/office/officeart/2018/2/layout/IconVerticalSolidList"/>
    <dgm:cxn modelId="{00AD88AB-AC3D-4D06-9E79-6531490146E8}" type="presParOf" srcId="{77684BFA-8B3D-4E1A-9E9D-2CE058CAF75C}" destId="{298D25ED-3FD2-4D77-888D-9CFE11164000}" srcOrd="3" destOrd="0" presId="urn:microsoft.com/office/officeart/2018/2/layout/IconVerticalSolidList"/>
    <dgm:cxn modelId="{950F0E5B-7279-4A2D-9E59-F491718F56E5}" type="presParOf" srcId="{77684BFA-8B3D-4E1A-9E9D-2CE058CAF75C}" destId="{2A739F6B-BB4E-4097-9B42-E835DF992E71}" srcOrd="4" destOrd="0" presId="urn:microsoft.com/office/officeart/2018/2/layout/IconVerticalSolidList"/>
    <dgm:cxn modelId="{88506ED7-7021-41E0-8C4A-421C976F8DAA}" type="presParOf" srcId="{2A739F6B-BB4E-4097-9B42-E835DF992E71}" destId="{259F1957-16BF-48CA-8930-003EA7B6DF7F}" srcOrd="0" destOrd="0" presId="urn:microsoft.com/office/officeart/2018/2/layout/IconVerticalSolidList"/>
    <dgm:cxn modelId="{09A5632A-0741-45EB-AADC-E95B35147A32}" type="presParOf" srcId="{2A739F6B-BB4E-4097-9B42-E835DF992E71}" destId="{0BADFCDC-E574-4327-A8CB-1857F388926A}" srcOrd="1" destOrd="0" presId="urn:microsoft.com/office/officeart/2018/2/layout/IconVerticalSolidList"/>
    <dgm:cxn modelId="{30A1D6F4-7914-4FD9-9090-CEF028BA88AB}" type="presParOf" srcId="{2A739F6B-BB4E-4097-9B42-E835DF992E71}" destId="{F762D74C-4E07-40BC-9F9D-2FD17E320A26}" srcOrd="2" destOrd="0" presId="urn:microsoft.com/office/officeart/2018/2/layout/IconVerticalSolidList"/>
    <dgm:cxn modelId="{60616399-57BA-46FD-B480-32468E417B1B}" type="presParOf" srcId="{2A739F6B-BB4E-4097-9B42-E835DF992E71}" destId="{7AC92394-0289-4D37-94A6-8F6F55BEF95D}" srcOrd="3" destOrd="0" presId="urn:microsoft.com/office/officeart/2018/2/layout/IconVerticalSolidList"/>
    <dgm:cxn modelId="{D79A7A63-E0AC-43E5-9CC9-136F5A91B086}" type="presParOf" srcId="{77684BFA-8B3D-4E1A-9E9D-2CE058CAF75C}" destId="{433F721A-2857-4ED6-985F-DE9DA1D41B33}" srcOrd="5" destOrd="0" presId="urn:microsoft.com/office/officeart/2018/2/layout/IconVerticalSolidList"/>
    <dgm:cxn modelId="{D3F9D452-EEEA-4EB2-A36E-8E189C49DD56}" type="presParOf" srcId="{77684BFA-8B3D-4E1A-9E9D-2CE058CAF75C}" destId="{405166D0-71A5-46F2-9261-7464194A856E}" srcOrd="6" destOrd="0" presId="urn:microsoft.com/office/officeart/2018/2/layout/IconVerticalSolidList"/>
    <dgm:cxn modelId="{4264C2A4-677A-402C-8D3E-D924B74636DF}" type="presParOf" srcId="{405166D0-71A5-46F2-9261-7464194A856E}" destId="{2CFA522C-0571-4331-AAE8-975A7BE1D181}" srcOrd="0" destOrd="0" presId="urn:microsoft.com/office/officeart/2018/2/layout/IconVerticalSolidList"/>
    <dgm:cxn modelId="{A4BCDD38-4EDA-4FCB-BC75-9ABA4959EA62}" type="presParOf" srcId="{405166D0-71A5-46F2-9261-7464194A856E}" destId="{64DDF7C6-09D6-4DDD-AA7F-F1CFBC45C334}" srcOrd="1" destOrd="0" presId="urn:microsoft.com/office/officeart/2018/2/layout/IconVerticalSolidList"/>
    <dgm:cxn modelId="{48BE74DA-94A2-4C8D-A571-4407A2187A03}" type="presParOf" srcId="{405166D0-71A5-46F2-9261-7464194A856E}" destId="{B658F6E0-C323-4224-855A-C8D17991010B}" srcOrd="2" destOrd="0" presId="urn:microsoft.com/office/officeart/2018/2/layout/IconVerticalSolidList"/>
    <dgm:cxn modelId="{FF56DF09-468E-40C9-BFC2-A555AE0AE9D0}" type="presParOf" srcId="{405166D0-71A5-46F2-9261-7464194A856E}" destId="{6191A668-D3F6-47E9-AE74-76BAE4C79A95}"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0E1620-D1C6-4A42-9E64-87D17043D2A6}">
      <dsp:nvSpPr>
        <dsp:cNvPr id="0" name=""/>
        <dsp:cNvSpPr/>
      </dsp:nvSpPr>
      <dsp:spPr>
        <a:xfrm>
          <a:off x="0" y="2174"/>
          <a:ext cx="6749521" cy="1102201"/>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537D1A6-535B-4876-A64B-9C5648453F18}">
      <dsp:nvSpPr>
        <dsp:cNvPr id="0" name=""/>
        <dsp:cNvSpPr/>
      </dsp:nvSpPr>
      <dsp:spPr>
        <a:xfrm>
          <a:off x="333416" y="250170"/>
          <a:ext cx="606210" cy="60621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6610FF21-59F1-4083-9200-1F3972B7FFA7}">
      <dsp:nvSpPr>
        <dsp:cNvPr id="0" name=""/>
        <dsp:cNvSpPr/>
      </dsp:nvSpPr>
      <dsp:spPr>
        <a:xfrm>
          <a:off x="1273043" y="2174"/>
          <a:ext cx="5476477" cy="11022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6650" tIns="116650" rIns="116650" bIns="116650" numCol="1" spcCol="1270" anchor="ctr" anchorCtr="0">
          <a:noAutofit/>
        </a:bodyPr>
        <a:lstStyle/>
        <a:p>
          <a:pPr marL="0" lvl="0" indent="0" algn="l" defTabSz="711200">
            <a:lnSpc>
              <a:spcPct val="90000"/>
            </a:lnSpc>
            <a:spcBef>
              <a:spcPct val="0"/>
            </a:spcBef>
            <a:spcAft>
              <a:spcPct val="35000"/>
            </a:spcAft>
            <a:buNone/>
          </a:pPr>
          <a:r>
            <a:rPr lang="en-US" sz="1600" kern="1200"/>
            <a:t>Technically, the AWS CloudShell can run AWS CLI commands without running the aws configure command, but we want this script to be able to run anywhere, not just the CloudShell.</a:t>
          </a:r>
        </a:p>
      </dsp:txBody>
      <dsp:txXfrm>
        <a:off x="1273043" y="2174"/>
        <a:ext cx="5476477" cy="1102201"/>
      </dsp:txXfrm>
    </dsp:sp>
    <dsp:sp modelId="{4CDF2DCC-4713-4564-B5BF-CEA8FD2A7C5A}">
      <dsp:nvSpPr>
        <dsp:cNvPr id="0" name=""/>
        <dsp:cNvSpPr/>
      </dsp:nvSpPr>
      <dsp:spPr>
        <a:xfrm>
          <a:off x="0" y="1379926"/>
          <a:ext cx="6749521" cy="1102201"/>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04F8D35-7E92-4E25-9169-705AD648C889}">
      <dsp:nvSpPr>
        <dsp:cNvPr id="0" name=""/>
        <dsp:cNvSpPr/>
      </dsp:nvSpPr>
      <dsp:spPr>
        <a:xfrm>
          <a:off x="333416" y="1627922"/>
          <a:ext cx="606210" cy="60621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7A9B34B6-F084-4EAA-AB25-8685C0B8443D}">
      <dsp:nvSpPr>
        <dsp:cNvPr id="0" name=""/>
        <dsp:cNvSpPr/>
      </dsp:nvSpPr>
      <dsp:spPr>
        <a:xfrm>
          <a:off x="1273043" y="1379926"/>
          <a:ext cx="5476477" cy="11022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6650" tIns="116650" rIns="116650" bIns="116650" numCol="1" spcCol="1270" anchor="ctr" anchorCtr="0">
          <a:noAutofit/>
        </a:bodyPr>
        <a:lstStyle/>
        <a:p>
          <a:pPr marL="0" lvl="0" indent="0" algn="l" defTabSz="711200">
            <a:lnSpc>
              <a:spcPct val="90000"/>
            </a:lnSpc>
            <a:spcBef>
              <a:spcPct val="0"/>
            </a:spcBef>
            <a:spcAft>
              <a:spcPct val="35000"/>
            </a:spcAft>
            <a:buNone/>
          </a:pPr>
          <a:r>
            <a:rPr lang="en-US" sz="1600" kern="1200"/>
            <a:t>Normally, the CloudShell uses the permissions of the user who has logged into the Web Console.</a:t>
          </a:r>
        </a:p>
      </dsp:txBody>
      <dsp:txXfrm>
        <a:off x="1273043" y="1379926"/>
        <a:ext cx="5476477" cy="1102201"/>
      </dsp:txXfrm>
    </dsp:sp>
    <dsp:sp modelId="{259F1957-16BF-48CA-8930-003EA7B6DF7F}">
      <dsp:nvSpPr>
        <dsp:cNvPr id="0" name=""/>
        <dsp:cNvSpPr/>
      </dsp:nvSpPr>
      <dsp:spPr>
        <a:xfrm>
          <a:off x="0" y="2757679"/>
          <a:ext cx="6749521" cy="1102201"/>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BADFCDC-E574-4327-A8CB-1857F388926A}">
      <dsp:nvSpPr>
        <dsp:cNvPr id="0" name=""/>
        <dsp:cNvSpPr/>
      </dsp:nvSpPr>
      <dsp:spPr>
        <a:xfrm>
          <a:off x="333416" y="3005674"/>
          <a:ext cx="606210" cy="60621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7AC92394-0289-4D37-94A6-8F6F55BEF95D}">
      <dsp:nvSpPr>
        <dsp:cNvPr id="0" name=""/>
        <dsp:cNvSpPr/>
      </dsp:nvSpPr>
      <dsp:spPr>
        <a:xfrm>
          <a:off x="1273043" y="2757679"/>
          <a:ext cx="5476477" cy="11022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6650" tIns="116650" rIns="116650" bIns="116650" numCol="1" spcCol="1270" anchor="ctr" anchorCtr="0">
          <a:noAutofit/>
        </a:bodyPr>
        <a:lstStyle/>
        <a:p>
          <a:pPr marL="0" lvl="0" indent="0" algn="l" defTabSz="711200">
            <a:lnSpc>
              <a:spcPct val="90000"/>
            </a:lnSpc>
            <a:spcBef>
              <a:spcPct val="0"/>
            </a:spcBef>
            <a:spcAft>
              <a:spcPct val="35000"/>
            </a:spcAft>
            <a:buNone/>
          </a:pPr>
          <a:r>
            <a:rPr lang="en-US" sz="1600" b="1" kern="1200"/>
            <a:t>DO NOT </a:t>
          </a:r>
          <a:r>
            <a:rPr lang="en-US" sz="1600" kern="1200"/>
            <a:t>run aws configure on an EC2 instance, lest your ~/.aws/credentials file get compromised!</a:t>
          </a:r>
        </a:p>
      </dsp:txBody>
      <dsp:txXfrm>
        <a:off x="1273043" y="2757679"/>
        <a:ext cx="5476477" cy="1102201"/>
      </dsp:txXfrm>
    </dsp:sp>
    <dsp:sp modelId="{2CFA522C-0571-4331-AAE8-975A7BE1D181}">
      <dsp:nvSpPr>
        <dsp:cNvPr id="0" name=""/>
        <dsp:cNvSpPr/>
      </dsp:nvSpPr>
      <dsp:spPr>
        <a:xfrm>
          <a:off x="0" y="4135431"/>
          <a:ext cx="6749521" cy="1102201"/>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4DDF7C6-09D6-4DDD-AA7F-F1CFBC45C334}">
      <dsp:nvSpPr>
        <dsp:cNvPr id="0" name=""/>
        <dsp:cNvSpPr/>
      </dsp:nvSpPr>
      <dsp:spPr>
        <a:xfrm>
          <a:off x="333416" y="4383426"/>
          <a:ext cx="606210" cy="60621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6191A668-D3F6-47E9-AE74-76BAE4C79A95}">
      <dsp:nvSpPr>
        <dsp:cNvPr id="0" name=""/>
        <dsp:cNvSpPr/>
      </dsp:nvSpPr>
      <dsp:spPr>
        <a:xfrm>
          <a:off x="1273043" y="4135431"/>
          <a:ext cx="5476477" cy="11022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6650" tIns="116650" rIns="116650" bIns="116650" numCol="1" spcCol="1270" anchor="ctr" anchorCtr="0">
          <a:noAutofit/>
        </a:bodyPr>
        <a:lstStyle/>
        <a:p>
          <a:pPr marL="0" lvl="0" indent="0" algn="l" defTabSz="711200">
            <a:lnSpc>
              <a:spcPct val="90000"/>
            </a:lnSpc>
            <a:spcBef>
              <a:spcPct val="0"/>
            </a:spcBef>
            <a:spcAft>
              <a:spcPct val="35000"/>
            </a:spcAft>
            <a:buNone/>
          </a:pPr>
          <a:r>
            <a:rPr lang="en-US" sz="1600" kern="1200"/>
            <a:t>Since the CloudShell can only be accessed via the Web Console, running it is an acceptable risk for this workshop.</a:t>
          </a:r>
        </a:p>
      </dsp:txBody>
      <dsp:txXfrm>
        <a:off x="1273043" y="4135431"/>
        <a:ext cx="5476477" cy="1102201"/>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4D2117EF-9E6D-4237-87FD-A85BA27E69B4}" type="datetimeFigureOut">
              <a:rPr lang="en-US" smtClean="0"/>
              <a:t>2/24/2021</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0A0C4362-2E95-4A6D-8F40-4DE110F1E35C}" type="slidenum">
              <a:rPr lang="en-US" smtClean="0"/>
              <a:t>‹#›</a:t>
            </a:fld>
            <a:endParaRPr lang="en-US"/>
          </a:p>
        </p:txBody>
      </p:sp>
    </p:spTree>
    <p:extLst>
      <p:ext uri="{BB962C8B-B14F-4D97-AF65-F5344CB8AC3E}">
        <p14:creationId xmlns:p14="http://schemas.microsoft.com/office/powerpoint/2010/main" val="16886013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sans.org/course/cloud-security-architecture-and-operations" TargetMode="External"/><Relationship Id="rId2" Type="http://schemas.openxmlformats.org/officeDocument/2006/relationships/slide" Target="../slides/slide2.xml"/><Relationship Id="rId1" Type="http://schemas.openxmlformats.org/officeDocument/2006/relationships/notesMaster" Target="../notesMasters/notesMaster1.xml"/><Relationship Id="rId4" Type="http://schemas.openxmlformats.org/officeDocument/2006/relationships/hyperlink" Target="https://www.sans.org/course/cloud-security-essentials" TargetMode="Externa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sz="1800" b="1" dirty="0">
                <a:solidFill>
                  <a:srgbClr val="000000"/>
                </a:solidFill>
                <a:effectLst/>
                <a:latin typeface="Calibri" panose="020F0502020204030204" pitchFamily="34" charset="0"/>
                <a:ea typeface="Calibri" panose="020F0502020204030204" pitchFamily="34" charset="0"/>
              </a:rPr>
              <a:t>Abstract: </a:t>
            </a:r>
            <a:r>
              <a:rPr lang="en-GB" sz="1800" dirty="0">
                <a:solidFill>
                  <a:srgbClr val="000000"/>
                </a:solidFill>
                <a:effectLst/>
                <a:latin typeface="Calibri" panose="020F0502020204030204" pitchFamily="34" charset="0"/>
                <a:ea typeface="Calibri" panose="020F0502020204030204" pitchFamily="34" charset="0"/>
              </a:rPr>
              <a:t>This workshop will teach you everything you need to know to provision your own Cloud-Based Ubuntu Workstation in AWS for Remote Browsing. Sometimes there are valid security and privacy reasons to use a temporary workstation for potentially malicious websites or to avoid tracking. </a:t>
            </a:r>
            <a:endParaRPr lang="en-US" sz="1800" dirty="0">
              <a:effectLst/>
              <a:latin typeface="Calibri" panose="020F0502020204030204" pitchFamily="34" charset="0"/>
              <a:ea typeface="Calibri" panose="020F0502020204030204" pitchFamily="34" charset="0"/>
            </a:endParaRPr>
          </a:p>
        </p:txBody>
      </p:sp>
      <p:sp>
        <p:nvSpPr>
          <p:cNvPr id="4" name="Slide Number Placeholder 3"/>
          <p:cNvSpPr>
            <a:spLocks noGrp="1"/>
          </p:cNvSpPr>
          <p:nvPr>
            <p:ph type="sldNum" sz="quarter" idx="5"/>
          </p:nvPr>
        </p:nvSpPr>
        <p:spPr/>
        <p:txBody>
          <a:bodyPr/>
          <a:lstStyle/>
          <a:p>
            <a:fld id="{0A0C4362-2E95-4A6D-8F40-4DE110F1E35C}" type="slidenum">
              <a:rPr lang="en-US" smtClean="0"/>
              <a:t>1</a:t>
            </a:fld>
            <a:endParaRPr lang="en-US"/>
          </a:p>
        </p:txBody>
      </p:sp>
    </p:spTree>
    <p:extLst>
      <p:ext uri="{BB962C8B-B14F-4D97-AF65-F5344CB8AC3E}">
        <p14:creationId xmlns:p14="http://schemas.microsoft.com/office/powerpoint/2010/main" val="28174245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A0C4362-2E95-4A6D-8F40-4DE110F1E35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583344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A0C4362-2E95-4A6D-8F40-4DE110F1E35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156252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A0C4362-2E95-4A6D-8F40-4DE110F1E35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25355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A0C4362-2E95-4A6D-8F40-4DE110F1E35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224377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A0C4362-2E95-4A6D-8F40-4DE110F1E35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810945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A0C4362-2E95-4A6D-8F40-4DE110F1E35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435812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A0C4362-2E95-4A6D-8F40-4DE110F1E35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472856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A0C4362-2E95-4A6D-8F40-4DE110F1E35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080332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A0C4362-2E95-4A6D-8F40-4DE110F1E35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756743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A0C4362-2E95-4A6D-8F40-4DE110F1E35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486803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Kenneth G. Hartman - BIO</a:t>
            </a:r>
          </a:p>
          <a:p>
            <a:r>
              <a:rPr lang="en-US" b="0" i="0" dirty="0">
                <a:solidFill>
                  <a:srgbClr val="292929"/>
                </a:solidFill>
                <a:effectLst/>
                <a:latin typeface="Arial" panose="020B0604020202020204" pitchFamily="34" charset="0"/>
              </a:rPr>
              <a:t>Kenneth G. Hartman is a security consultant based in Traverse City, Michigan. Ken’s motto is “I help my clients earn and maintain the trust of their customers in its products and services.” Toward this end, he consults on a comprehensive program portfolio of technical security initiatives focused on securing client data in the public cloud. Ken has worked for a variety of Cloud Service Providers in both the Midwest and Silicon Valley in architecture, engineering, compliance, and security product management roles. An instructor for </a:t>
            </a:r>
            <a:r>
              <a:rPr lang="en-US" b="0" i="0" u="none" strike="noStrike" dirty="0">
                <a:solidFill>
                  <a:srgbClr val="337AB7"/>
                </a:solidFill>
                <a:effectLst/>
                <a:latin typeface="Arial" panose="020B0604020202020204" pitchFamily="34" charset="0"/>
                <a:hlinkClick r:id="rId3"/>
              </a:rPr>
              <a:t>SEC545: Cloud Security Architecture and Operations</a:t>
            </a:r>
            <a:r>
              <a:rPr lang="en-US" b="0" i="0" dirty="0">
                <a:solidFill>
                  <a:srgbClr val="292929"/>
                </a:solidFill>
                <a:effectLst/>
                <a:latin typeface="Arial" panose="020B0604020202020204" pitchFamily="34" charset="0"/>
              </a:rPr>
              <a:t> and </a:t>
            </a:r>
            <a:r>
              <a:rPr lang="en-US" b="0" i="0" u="none" strike="noStrike" dirty="0">
                <a:solidFill>
                  <a:srgbClr val="337AB7"/>
                </a:solidFill>
                <a:effectLst/>
                <a:latin typeface="Arial" panose="020B0604020202020204" pitchFamily="34" charset="0"/>
                <a:hlinkClick r:id="rId4"/>
              </a:rPr>
              <a:t>SEC488: Cloud Security Essentials</a:t>
            </a:r>
            <a:r>
              <a:rPr lang="en-US" b="0" i="0" dirty="0">
                <a:solidFill>
                  <a:srgbClr val="292929"/>
                </a:solidFill>
                <a:effectLst/>
                <a:latin typeface="Arial" panose="020B0604020202020204" pitchFamily="34" charset="0"/>
              </a:rPr>
              <a:t>, Ken has also been the co-chair of the 2019 SANS Cloud Security Operations Solutions Forum, the 2019 and 2020 SANS Cloud &amp; DevOps Security Summits.</a:t>
            </a:r>
            <a:endParaRPr lang="en-US" dirty="0"/>
          </a:p>
        </p:txBody>
      </p:sp>
      <p:sp>
        <p:nvSpPr>
          <p:cNvPr id="4" name="Slide Number Placeholder 3"/>
          <p:cNvSpPr>
            <a:spLocks noGrp="1"/>
          </p:cNvSpPr>
          <p:nvPr>
            <p:ph type="sldNum" sz="quarter" idx="5"/>
          </p:nvPr>
        </p:nvSpPr>
        <p:spPr/>
        <p:txBody>
          <a:bodyPr/>
          <a:lstStyle/>
          <a:p>
            <a:fld id="{0A0C4362-2E95-4A6D-8F40-4DE110F1E35C}" type="slidenum">
              <a:rPr lang="en-US" smtClean="0"/>
              <a:t>2</a:t>
            </a:fld>
            <a:endParaRPr lang="en-US"/>
          </a:p>
        </p:txBody>
      </p:sp>
    </p:spTree>
    <p:extLst>
      <p:ext uri="{BB962C8B-B14F-4D97-AF65-F5344CB8AC3E}">
        <p14:creationId xmlns:p14="http://schemas.microsoft.com/office/powerpoint/2010/main" val="36886041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A0C4362-2E95-4A6D-8F40-4DE110F1E35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727262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A0C4362-2E95-4A6D-8F40-4DE110F1E35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8110721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A0C4362-2E95-4A6D-8F40-4DE110F1E35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1375069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A0C4362-2E95-4A6D-8F40-4DE110F1E35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2444988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A0C4362-2E95-4A6D-8F40-4DE110F1E35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5272606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A0C4362-2E95-4A6D-8F40-4DE110F1E35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0058006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A0C4362-2E95-4A6D-8F40-4DE110F1E35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3683543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A0C4362-2E95-4A6D-8F40-4DE110F1E35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1327619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A0C4362-2E95-4A6D-8F40-4DE110F1E35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416149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A0C4362-2E95-4A6D-8F40-4DE110F1E35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33747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0C4362-2E95-4A6D-8F40-4DE110F1E35C}" type="slidenum">
              <a:rPr lang="en-US" smtClean="0"/>
              <a:t>3</a:t>
            </a:fld>
            <a:endParaRPr lang="en-US"/>
          </a:p>
        </p:txBody>
      </p:sp>
    </p:spTree>
    <p:extLst>
      <p:ext uri="{BB962C8B-B14F-4D97-AF65-F5344CB8AC3E}">
        <p14:creationId xmlns:p14="http://schemas.microsoft.com/office/powerpoint/2010/main" val="273843090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A0C4362-2E95-4A6D-8F40-4DE110F1E35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5878391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A0C4362-2E95-4A6D-8F40-4DE110F1E35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3874171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A0C4362-2E95-4A6D-8F40-4DE110F1E35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0353476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495300"/>
            <a:ext cx="5486400" cy="3086100"/>
          </a:xfrm>
        </p:spPr>
      </p:sp>
      <p:sp>
        <p:nvSpPr>
          <p:cNvPr id="3" name="Notes Placeholder 2"/>
          <p:cNvSpPr>
            <a:spLocks noGrp="1"/>
          </p:cNvSpPr>
          <p:nvPr>
            <p:ph type="body" idx="1"/>
          </p:nvPr>
        </p:nvSpPr>
        <p:spPr>
          <a:xfrm>
            <a:off x="685800" y="3810000"/>
            <a:ext cx="5486400" cy="4495800"/>
          </a:xfrm>
        </p:spPr>
        <p:txBody>
          <a:bodyPr/>
          <a:lstStyle/>
          <a:p>
            <a:pPr marL="0" lvl="0" indent="0" algn="l" rtl="0">
              <a:spcBef>
                <a:spcPts val="0"/>
              </a:spcBef>
              <a:spcAft>
                <a:spcPts val="0"/>
              </a:spcAft>
              <a:buNone/>
            </a:pPr>
            <a:r>
              <a:rPr lang="en-US" sz="1050" dirty="0">
                <a:latin typeface="Times New Roman" panose="02020603050405020304" pitchFamily="18" charset="0"/>
                <a:ea typeface="Times New Roman"/>
                <a:cs typeface="Times New Roman" panose="02020603050405020304" pitchFamily="18" charset="0"/>
                <a:sym typeface="Times New Roman"/>
              </a:rPr>
              <a:t>The SANS Institute, established in 1989 as a cooperative research and education organization, is the most trusted and by far the largest source for information security training and security certification in the world. It also develops, maintains, and makes available at no cost the largest collection of research documents about various aspects of information security, and it operates the internet's early warning system—the Internet Storm Center. Its programs now reach more than 165,000 security professionals around the world.</a:t>
            </a:r>
            <a:endParaRPr lang="en-US" sz="1050" dirty="0">
              <a:latin typeface="Times New Roman" panose="02020603050405020304" pitchFamily="18" charset="0"/>
              <a:cs typeface="Times New Roman" panose="02020603050405020304" pitchFamily="18" charset="0"/>
            </a:endParaRPr>
          </a:p>
          <a:p>
            <a:pPr marL="0" lvl="0" indent="0" algn="l" rtl="0">
              <a:spcBef>
                <a:spcPts val="363"/>
              </a:spcBef>
              <a:spcAft>
                <a:spcPts val="0"/>
              </a:spcAft>
              <a:buNone/>
            </a:pPr>
            <a:endParaRPr lang="en-US" sz="1050" dirty="0">
              <a:latin typeface="Times New Roman" panose="02020603050405020304" pitchFamily="18" charset="0"/>
              <a:ea typeface="Times New Roman"/>
              <a:cs typeface="Times New Roman" panose="02020603050405020304" pitchFamily="18" charset="0"/>
              <a:sym typeface="Times New Roman"/>
            </a:endParaRPr>
          </a:p>
          <a:p>
            <a:pPr marL="0" lvl="0" indent="0" algn="l" rtl="0">
              <a:spcBef>
                <a:spcPts val="363"/>
              </a:spcBef>
              <a:spcAft>
                <a:spcPts val="0"/>
              </a:spcAft>
              <a:buNone/>
            </a:pPr>
            <a:r>
              <a:rPr lang="en-US" sz="1050" dirty="0">
                <a:latin typeface="Times New Roman" panose="02020603050405020304" pitchFamily="18" charset="0"/>
                <a:ea typeface="Times New Roman"/>
                <a:cs typeface="Times New Roman" panose="02020603050405020304" pitchFamily="18" charset="0"/>
                <a:sym typeface="Times New Roman"/>
              </a:rPr>
              <a:t>SANS offers a number of courses that teach developers, architects, testers, security professionals, and managers how to build more secure applications. Anyone involved in developing, securing, and defending applications can benefit from the following courses in the SANS Cloud Security Curriculum:</a:t>
            </a:r>
          </a:p>
          <a:p>
            <a:pPr marL="0" lvl="0" indent="0" algn="l" rtl="0">
              <a:spcBef>
                <a:spcPts val="363"/>
              </a:spcBef>
              <a:spcAft>
                <a:spcPts val="0"/>
              </a:spcAft>
              <a:buNone/>
            </a:pPr>
            <a:endParaRPr lang="en-US" sz="1050" dirty="0">
              <a:latin typeface="Times New Roman" panose="02020603050405020304" pitchFamily="18" charset="0"/>
              <a:cs typeface="Times New Roman" panose="02020603050405020304" pitchFamily="18" charset="0"/>
            </a:endParaRPr>
          </a:p>
          <a:p>
            <a:pPr lvl="0">
              <a:spcBef>
                <a:spcPts val="363"/>
              </a:spcBef>
            </a:pPr>
            <a:r>
              <a:rPr lang="en-US" sz="1050" b="1" dirty="0">
                <a:latin typeface="Times New Roman" panose="02020603050405020304" pitchFamily="18" charset="0"/>
                <a:ea typeface="Times New Roman"/>
                <a:cs typeface="Times New Roman" panose="02020603050405020304" pitchFamily="18" charset="0"/>
                <a:sym typeface="Times New Roman"/>
              </a:rPr>
              <a:t>SEC488: Cloud Security Essentials:</a:t>
            </a:r>
          </a:p>
          <a:p>
            <a:pPr lvl="0">
              <a:spcBef>
                <a:spcPts val="363"/>
              </a:spcBef>
            </a:pPr>
            <a:r>
              <a:rPr lang="en-US" sz="1050" dirty="0">
                <a:latin typeface="Times New Roman" panose="02020603050405020304" pitchFamily="18" charset="0"/>
                <a:cs typeface="Times New Roman" panose="02020603050405020304" pitchFamily="18" charset="0"/>
              </a:rPr>
              <a:t>Advise and speak about a wide range of cloud security topics and help your organization successfully navigate both the security challenges as well as the opportunities presented by cloud services.</a:t>
            </a:r>
            <a:endParaRPr lang="en-US" sz="1050" dirty="0">
              <a:latin typeface="Times New Roman" panose="02020603050405020304" pitchFamily="18" charset="0"/>
              <a:ea typeface="Times New Roman"/>
              <a:cs typeface="Times New Roman" panose="02020603050405020304" pitchFamily="18" charset="0"/>
              <a:sym typeface="Times New Roman"/>
            </a:endParaRPr>
          </a:p>
          <a:p>
            <a:pPr lvl="0">
              <a:spcBef>
                <a:spcPts val="363"/>
              </a:spcBef>
            </a:pPr>
            <a:endParaRPr lang="en-US" sz="1050" b="1" dirty="0">
              <a:latin typeface="Times New Roman" panose="02020603050405020304" pitchFamily="18" charset="0"/>
              <a:ea typeface="Times New Roman"/>
              <a:cs typeface="Times New Roman" panose="02020603050405020304" pitchFamily="18" charset="0"/>
              <a:sym typeface="Times New Roman"/>
            </a:endParaRPr>
          </a:p>
          <a:p>
            <a:pPr lvl="0">
              <a:spcBef>
                <a:spcPts val="363"/>
              </a:spcBef>
            </a:pPr>
            <a:r>
              <a:rPr lang="en-US" sz="1050" b="1" dirty="0">
                <a:latin typeface="Times New Roman" panose="02020603050405020304" pitchFamily="18" charset="0"/>
                <a:ea typeface="Times New Roman"/>
                <a:cs typeface="Times New Roman" panose="02020603050405020304" pitchFamily="18" charset="0"/>
                <a:sym typeface="Times New Roman"/>
              </a:rPr>
              <a:t>SEC510: Multi-Cloud Security Assessment &amp; Defense</a:t>
            </a:r>
          </a:p>
          <a:p>
            <a:pPr lvl="0">
              <a:spcBef>
                <a:spcPts val="363"/>
              </a:spcBef>
            </a:pPr>
            <a:r>
              <a:rPr lang="en-US" sz="1050" dirty="0">
                <a:latin typeface="Times New Roman" panose="02020603050405020304" pitchFamily="18" charset="0"/>
                <a:ea typeface="Times New Roman"/>
                <a:cs typeface="Times New Roman" panose="02020603050405020304" pitchFamily="18" charset="0"/>
                <a:sym typeface="Times New Roman"/>
              </a:rPr>
              <a:t>Perform multi-cloud security assessments across AWS, Azure, and GCP clouds identifying key weaknesses and hardened configurations in core cloud services.</a:t>
            </a:r>
          </a:p>
          <a:p>
            <a:pPr lvl="0">
              <a:spcBef>
                <a:spcPts val="363"/>
              </a:spcBef>
            </a:pPr>
            <a:endParaRPr lang="en-US" sz="1050" b="1" dirty="0">
              <a:latin typeface="Times New Roman" panose="02020603050405020304" pitchFamily="18" charset="0"/>
              <a:ea typeface="Times New Roman"/>
              <a:cs typeface="Times New Roman" panose="02020603050405020304" pitchFamily="18" charset="0"/>
              <a:sym typeface="Times New Roman"/>
            </a:endParaRPr>
          </a:p>
          <a:p>
            <a:pPr lvl="0">
              <a:spcBef>
                <a:spcPts val="363"/>
              </a:spcBef>
            </a:pPr>
            <a:r>
              <a:rPr lang="en-US" sz="1050" b="1" dirty="0">
                <a:latin typeface="Times New Roman" panose="02020603050405020304" pitchFamily="18" charset="0"/>
                <a:ea typeface="Times New Roman"/>
                <a:cs typeface="Times New Roman" panose="02020603050405020304" pitchFamily="18" charset="0"/>
                <a:sym typeface="Times New Roman"/>
              </a:rPr>
              <a:t>SEC540: Cloud Security &amp; DevOps Automation</a:t>
            </a:r>
            <a:endParaRPr lang="en-US" sz="1050" dirty="0">
              <a:latin typeface="Times New Roman" panose="02020603050405020304" pitchFamily="18" charset="0"/>
              <a:cs typeface="Times New Roman" panose="02020603050405020304" pitchFamily="18" charset="0"/>
            </a:endParaRPr>
          </a:p>
          <a:p>
            <a:pPr lvl="0">
              <a:spcBef>
                <a:spcPts val="300"/>
              </a:spcBef>
            </a:pPr>
            <a:r>
              <a:rPr lang="en-US" sz="1050" dirty="0">
                <a:latin typeface="Times New Roman" panose="02020603050405020304" pitchFamily="18" charset="0"/>
                <a:ea typeface="Times New Roman"/>
                <a:cs typeface="Times New Roman" panose="02020603050405020304" pitchFamily="18" charset="0"/>
                <a:sym typeface="Times New Roman"/>
              </a:rPr>
              <a:t>Provides development, operations, and security professionals with a methodology to build and deliver secure infrastructure and software using cloud services and </a:t>
            </a:r>
            <a:r>
              <a:rPr lang="en-US" sz="1050" dirty="0" err="1">
                <a:latin typeface="Times New Roman" panose="02020603050405020304" pitchFamily="18" charset="0"/>
                <a:ea typeface="Times New Roman"/>
                <a:cs typeface="Times New Roman" panose="02020603050405020304" pitchFamily="18" charset="0"/>
                <a:sym typeface="Times New Roman"/>
              </a:rPr>
              <a:t>DevSecOps</a:t>
            </a:r>
            <a:r>
              <a:rPr lang="en-US" sz="1050" dirty="0">
                <a:latin typeface="Times New Roman" panose="02020603050405020304" pitchFamily="18" charset="0"/>
                <a:ea typeface="Times New Roman"/>
                <a:cs typeface="Times New Roman" panose="02020603050405020304" pitchFamily="18" charset="0"/>
                <a:sym typeface="Times New Roman"/>
              </a:rPr>
              <a:t> workflows.</a:t>
            </a:r>
            <a:endParaRPr lang="en-US" sz="1050" dirty="0">
              <a:latin typeface="Times New Roman" panose="02020603050405020304" pitchFamily="18" charset="0"/>
              <a:cs typeface="Times New Roman" panose="02020603050405020304" pitchFamily="18" charset="0"/>
            </a:endParaRPr>
          </a:p>
          <a:p>
            <a:endParaRPr lang="en-US" sz="105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E513CE-80DB-E742-B394-32FF6E02F0A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6284045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0C4362-2E95-4A6D-8F40-4DE110F1E35C}" type="slidenum">
              <a:rPr lang="en-US" smtClean="0"/>
              <a:t>40</a:t>
            </a:fld>
            <a:endParaRPr lang="en-US"/>
          </a:p>
        </p:txBody>
      </p:sp>
    </p:spTree>
    <p:extLst>
      <p:ext uri="{BB962C8B-B14F-4D97-AF65-F5344CB8AC3E}">
        <p14:creationId xmlns:p14="http://schemas.microsoft.com/office/powerpoint/2010/main" val="3711081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0C4362-2E95-4A6D-8F40-4DE110F1E35C}" type="slidenum">
              <a:rPr lang="en-US" smtClean="0"/>
              <a:t>5</a:t>
            </a:fld>
            <a:endParaRPr lang="en-US"/>
          </a:p>
        </p:txBody>
      </p:sp>
    </p:spTree>
    <p:extLst>
      <p:ext uri="{BB962C8B-B14F-4D97-AF65-F5344CB8AC3E}">
        <p14:creationId xmlns:p14="http://schemas.microsoft.com/office/powerpoint/2010/main" val="10644395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0C4362-2E95-4A6D-8F40-4DE110F1E35C}" type="slidenum">
              <a:rPr lang="en-US" smtClean="0"/>
              <a:t>6</a:t>
            </a:fld>
            <a:endParaRPr lang="en-US"/>
          </a:p>
        </p:txBody>
      </p:sp>
    </p:spTree>
    <p:extLst>
      <p:ext uri="{BB962C8B-B14F-4D97-AF65-F5344CB8AC3E}">
        <p14:creationId xmlns:p14="http://schemas.microsoft.com/office/powerpoint/2010/main" val="21416062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0C4362-2E95-4A6D-8F40-4DE110F1E35C}" type="slidenum">
              <a:rPr lang="en-US" smtClean="0"/>
              <a:t>7</a:t>
            </a:fld>
            <a:endParaRPr lang="en-US"/>
          </a:p>
        </p:txBody>
      </p:sp>
    </p:spTree>
    <p:extLst>
      <p:ext uri="{BB962C8B-B14F-4D97-AF65-F5344CB8AC3E}">
        <p14:creationId xmlns:p14="http://schemas.microsoft.com/office/powerpoint/2010/main" val="14805490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0C4362-2E95-4A6D-8F40-4DE110F1E35C}" type="slidenum">
              <a:rPr lang="en-US" smtClean="0"/>
              <a:t>10</a:t>
            </a:fld>
            <a:endParaRPr lang="en-US"/>
          </a:p>
        </p:txBody>
      </p:sp>
    </p:spTree>
    <p:extLst>
      <p:ext uri="{BB962C8B-B14F-4D97-AF65-F5344CB8AC3E}">
        <p14:creationId xmlns:p14="http://schemas.microsoft.com/office/powerpoint/2010/main" val="29499286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0C4362-2E95-4A6D-8F40-4DE110F1E35C}" type="slidenum">
              <a:rPr lang="en-US" smtClean="0"/>
              <a:t>11</a:t>
            </a:fld>
            <a:endParaRPr lang="en-US"/>
          </a:p>
        </p:txBody>
      </p:sp>
    </p:spTree>
    <p:extLst>
      <p:ext uri="{BB962C8B-B14F-4D97-AF65-F5344CB8AC3E}">
        <p14:creationId xmlns:p14="http://schemas.microsoft.com/office/powerpoint/2010/main" val="32215540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A0C4362-2E95-4A6D-8F40-4DE110F1E35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89363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a:t>Click to edit Master title style</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4CC6A44-AC1E-493B-8D5C-EC489E5A4AB6}" type="datetime1">
              <a:rPr lang="en-US" smtClean="0"/>
              <a:t>2/24/2021</a:t>
            </a:fld>
            <a:endParaRPr lang="en-US" dirty="0"/>
          </a:p>
        </p:txBody>
      </p:sp>
      <p:sp>
        <p:nvSpPr>
          <p:cNvPr id="5" name="Footer Placeholder 4"/>
          <p:cNvSpPr>
            <a:spLocks noGrp="1"/>
          </p:cNvSpPr>
          <p:nvPr>
            <p:ph type="ftr" sz="quarter" idx="11"/>
          </p:nvPr>
        </p:nvSpPr>
        <p:spPr>
          <a:xfrm>
            <a:off x="5332412" y="5883275"/>
            <a:ext cx="4324044" cy="365125"/>
          </a:xfrm>
        </p:spPr>
        <p:txBody>
          <a:bodyPr/>
          <a:lstStyle/>
          <a:p>
            <a:r>
              <a:rPr lang="en-US"/>
              <a:t>© Kenneth G. Hartman – All Rights Reserved      |     forensicate.cloud</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6151855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3DEBC3A-1D25-49D0-A697-8ABC102F74BE}" type="datetime1">
              <a:rPr lang="en-US" smtClean="0"/>
              <a:t>2/24/2021</a:t>
            </a:fld>
            <a:endParaRPr lang="en-US" dirty="0"/>
          </a:p>
        </p:txBody>
      </p:sp>
      <p:sp>
        <p:nvSpPr>
          <p:cNvPr id="6" name="Footer Placeholder 5"/>
          <p:cNvSpPr>
            <a:spLocks noGrp="1"/>
          </p:cNvSpPr>
          <p:nvPr>
            <p:ph type="ftr" sz="quarter" idx="11"/>
          </p:nvPr>
        </p:nvSpPr>
        <p:spPr/>
        <p:txBody>
          <a:bodyPr/>
          <a:lstStyle/>
          <a:p>
            <a:r>
              <a:rPr lang="en-US"/>
              <a:t>© Kenneth G. Hartman – All Rights Reserved      |     forensicate.cloud</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0826949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C2BD5D-E898-48FF-94F3-5D309CE6D792}" type="datetime1">
              <a:rPr lang="en-US" smtClean="0"/>
              <a:t>2/24/2021</a:t>
            </a:fld>
            <a:endParaRPr lang="en-US" dirty="0"/>
          </a:p>
        </p:txBody>
      </p:sp>
      <p:sp>
        <p:nvSpPr>
          <p:cNvPr id="5" name="Footer Placeholder 4"/>
          <p:cNvSpPr>
            <a:spLocks noGrp="1"/>
          </p:cNvSpPr>
          <p:nvPr>
            <p:ph type="ftr" sz="quarter" idx="11"/>
          </p:nvPr>
        </p:nvSpPr>
        <p:spPr/>
        <p:txBody>
          <a:bodyPr/>
          <a:lstStyle/>
          <a:p>
            <a:r>
              <a:rPr lang="en-US"/>
              <a:t>© Kenneth G. Hartman – All Rights Reserved      |     forensicate.cloud</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67140708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CFA4F78-239B-44F9-A2BD-023DCFBE870C}" type="datetime1">
              <a:rPr lang="en-US" smtClean="0"/>
              <a:t>2/24/2021</a:t>
            </a:fld>
            <a:endParaRPr lang="en-US" dirty="0"/>
          </a:p>
        </p:txBody>
      </p:sp>
      <p:sp>
        <p:nvSpPr>
          <p:cNvPr id="5" name="Footer Placeholder 4"/>
          <p:cNvSpPr>
            <a:spLocks noGrp="1"/>
          </p:cNvSpPr>
          <p:nvPr>
            <p:ph type="ftr" sz="quarter" idx="11"/>
          </p:nvPr>
        </p:nvSpPr>
        <p:spPr/>
        <p:txBody>
          <a:bodyPr/>
          <a:lstStyle/>
          <a:p>
            <a:r>
              <a:rPr lang="en-US"/>
              <a:t>© Kenneth G. Hartman – All Rights Reserved      |     forensicate.cloud</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71488374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8E5F974-84F1-476F-9995-F5D9D9485152}" type="datetime1">
              <a:rPr lang="en-US" smtClean="0"/>
              <a:t>2/24/2021</a:t>
            </a:fld>
            <a:endParaRPr lang="en-US" dirty="0"/>
          </a:p>
        </p:txBody>
      </p:sp>
      <p:sp>
        <p:nvSpPr>
          <p:cNvPr id="5" name="Footer Placeholder 4"/>
          <p:cNvSpPr>
            <a:spLocks noGrp="1"/>
          </p:cNvSpPr>
          <p:nvPr>
            <p:ph type="ftr" sz="quarter" idx="11"/>
          </p:nvPr>
        </p:nvSpPr>
        <p:spPr/>
        <p:txBody>
          <a:bodyPr/>
          <a:lstStyle/>
          <a:p>
            <a:r>
              <a:rPr lang="en-US"/>
              <a:t>© Kenneth G. Hartman – All Rights Reserved      |     forensicate.cloud</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76066905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E579107-326E-4AA8-AD12-81739D8D768B}" type="datetime1">
              <a:rPr lang="en-US" smtClean="0"/>
              <a:t>2/24/2021</a:t>
            </a:fld>
            <a:endParaRPr lang="en-US" dirty="0"/>
          </a:p>
        </p:txBody>
      </p:sp>
      <p:sp>
        <p:nvSpPr>
          <p:cNvPr id="5" name="Footer Placeholder 4"/>
          <p:cNvSpPr>
            <a:spLocks noGrp="1"/>
          </p:cNvSpPr>
          <p:nvPr>
            <p:ph type="ftr" sz="quarter" idx="11"/>
          </p:nvPr>
        </p:nvSpPr>
        <p:spPr/>
        <p:txBody>
          <a:bodyPr/>
          <a:lstStyle/>
          <a:p>
            <a:r>
              <a:rPr lang="en-US"/>
              <a:t>© Kenneth G. Hartman – All Rights Reserved      |     forensicate.cloud</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6061879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A8F35C-1914-4371-AEB3-E3E65902DF07}" type="datetime1">
              <a:rPr lang="en-US" smtClean="0"/>
              <a:t>2/24/2021</a:t>
            </a:fld>
            <a:endParaRPr lang="en-US" dirty="0"/>
          </a:p>
        </p:txBody>
      </p:sp>
      <p:sp>
        <p:nvSpPr>
          <p:cNvPr id="5" name="Footer Placeholder 4"/>
          <p:cNvSpPr>
            <a:spLocks noGrp="1"/>
          </p:cNvSpPr>
          <p:nvPr>
            <p:ph type="ftr" sz="quarter" idx="11"/>
          </p:nvPr>
        </p:nvSpPr>
        <p:spPr/>
        <p:txBody>
          <a:bodyPr/>
          <a:lstStyle/>
          <a:p>
            <a:r>
              <a:rPr lang="en-US"/>
              <a:t>© Kenneth G. Hartman – All Rights Reserved      |     forensicate.cloud</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3299999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E25A09E-71D0-4177-8832-D52E2E24F79A}" type="datetime1">
              <a:rPr lang="en-US" smtClean="0"/>
              <a:t>2/24/2021</a:t>
            </a:fld>
            <a:endParaRPr lang="en-US" dirty="0"/>
          </a:p>
        </p:txBody>
      </p:sp>
      <p:sp>
        <p:nvSpPr>
          <p:cNvPr id="5" name="Footer Placeholder 4"/>
          <p:cNvSpPr>
            <a:spLocks noGrp="1"/>
          </p:cNvSpPr>
          <p:nvPr>
            <p:ph type="ftr" sz="quarter" idx="11"/>
          </p:nvPr>
        </p:nvSpPr>
        <p:spPr/>
        <p:txBody>
          <a:bodyPr/>
          <a:lstStyle/>
          <a:p>
            <a:r>
              <a:rPr lang="en-US"/>
              <a:t>© Kenneth G. Hartman – All Rights Reserved      |     forensicate.cloud</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56143667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3B9E73F-9244-494D-B756-01FEDEA49C30}" type="datetime1">
              <a:rPr lang="en-US" smtClean="0"/>
              <a:t>2/24/2021</a:t>
            </a:fld>
            <a:endParaRPr lang="en-US" dirty="0"/>
          </a:p>
        </p:txBody>
      </p:sp>
      <p:sp>
        <p:nvSpPr>
          <p:cNvPr id="5" name="Footer Placeholder 4"/>
          <p:cNvSpPr>
            <a:spLocks noGrp="1"/>
          </p:cNvSpPr>
          <p:nvPr>
            <p:ph type="ftr" sz="quarter" idx="11"/>
          </p:nvPr>
        </p:nvSpPr>
        <p:spPr/>
        <p:txBody>
          <a:bodyPr/>
          <a:lstStyle/>
          <a:p>
            <a:r>
              <a:rPr lang="en-US"/>
              <a:t>© Kenneth G. Hartman – All Rights Reserved      |     forensicate.cloud</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23796184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1" y="1220219"/>
            <a:ext cx="8686800" cy="1468800"/>
          </a:xfrm>
        </p:spPr>
        <p:txBody>
          <a:bodyPr anchor="b">
            <a:normAutofit/>
          </a:bodyPr>
          <a:lstStyle>
            <a:lvl1pPr algn="ctr">
              <a:defRPr sz="4800" b="0" cap="none" baseline="0"/>
            </a:lvl1pPr>
          </a:lstStyle>
          <a:p>
            <a:r>
              <a:rPr lang="en-US" dirty="0"/>
              <a:t>Click to edit Master title style</a:t>
            </a:r>
          </a:p>
        </p:txBody>
      </p:sp>
      <p:sp>
        <p:nvSpPr>
          <p:cNvPr id="3" name="Text Placeholder 2"/>
          <p:cNvSpPr>
            <a:spLocks noGrp="1"/>
          </p:cNvSpPr>
          <p:nvPr>
            <p:ph type="body" idx="1"/>
          </p:nvPr>
        </p:nvSpPr>
        <p:spPr>
          <a:xfrm>
            <a:off x="1751010" y="2855275"/>
            <a:ext cx="8686801" cy="475754"/>
          </a:xfrm>
        </p:spPr>
        <p:txBody>
          <a:bodyPr anchor="t">
            <a:noAutofit/>
          </a:bodyPr>
          <a:lstStyle>
            <a:lvl1pPr marL="0" indent="0" algn="ctr">
              <a:buNone/>
              <a:defRPr sz="2800" cap="small" baseline="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Edit Master text styles</a:t>
            </a:r>
          </a:p>
        </p:txBody>
      </p:sp>
      <p:sp>
        <p:nvSpPr>
          <p:cNvPr id="4" name="Date Placeholder 3"/>
          <p:cNvSpPr>
            <a:spLocks noGrp="1"/>
          </p:cNvSpPr>
          <p:nvPr>
            <p:ph type="dt" sz="half" idx="10"/>
          </p:nvPr>
        </p:nvSpPr>
        <p:spPr/>
        <p:txBody>
          <a:bodyPr/>
          <a:lstStyle/>
          <a:p>
            <a:fld id="{D2439359-0ED1-4C10-B9E3-EBF49197F201}" type="datetime1">
              <a:rPr lang="en-US" smtClean="0"/>
              <a:t>2/24/2021</a:t>
            </a:fld>
            <a:endParaRPr lang="en-US" dirty="0"/>
          </a:p>
        </p:txBody>
      </p:sp>
      <p:sp>
        <p:nvSpPr>
          <p:cNvPr id="5" name="Footer Placeholder 4"/>
          <p:cNvSpPr>
            <a:spLocks noGrp="1"/>
          </p:cNvSpPr>
          <p:nvPr>
            <p:ph type="ftr" sz="quarter" idx="11"/>
          </p:nvPr>
        </p:nvSpPr>
        <p:spPr/>
        <p:txBody>
          <a:bodyPr/>
          <a:lstStyle>
            <a:lvl1pPr>
              <a:defRPr/>
            </a:lvl1pPr>
          </a:lstStyle>
          <a:p>
            <a:r>
              <a:rPr lang="en-US"/>
              <a:t>© Kenneth G. Hartman – All Rights Reserved      |     forensicate.cloud</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57200" y="1420283"/>
            <a:ext cx="5181600" cy="980017"/>
          </a:xfrm>
        </p:spPr>
        <p:txBody>
          <a:bodyPr/>
          <a:lstStyle/>
          <a:p>
            <a:r>
              <a:rPr lang="en-US"/>
              <a:t>Click to edit Master title style</a:t>
            </a:r>
          </a:p>
        </p:txBody>
      </p:sp>
      <p:sp>
        <p:nvSpPr>
          <p:cNvPr id="3" name="Subtitle 2"/>
          <p:cNvSpPr>
            <a:spLocks noGrp="1"/>
          </p:cNvSpPr>
          <p:nvPr>
            <p:ph type="subTitle" idx="1"/>
          </p:nvPr>
        </p:nvSpPr>
        <p:spPr>
          <a:xfrm>
            <a:off x="914400" y="2590800"/>
            <a:ext cx="4267200" cy="1168400"/>
          </a:xfrm>
        </p:spPr>
        <p:txBody>
          <a:bodyPr/>
          <a:lstStyle>
            <a:lvl1pPr marL="0" indent="0" algn="ctr">
              <a:buNone/>
              <a:defRPr>
                <a:solidFill>
                  <a:schemeClr val="tx1">
                    <a:tint val="75000"/>
                  </a:schemeClr>
                </a:solidFill>
              </a:defRPr>
            </a:lvl1pPr>
            <a:lvl2pPr marL="304815" indent="0" algn="ctr">
              <a:buNone/>
              <a:defRPr>
                <a:solidFill>
                  <a:schemeClr val="tx1">
                    <a:tint val="75000"/>
                  </a:schemeClr>
                </a:solidFill>
              </a:defRPr>
            </a:lvl2pPr>
            <a:lvl3pPr marL="609630" indent="0" algn="ctr">
              <a:buNone/>
              <a:defRPr>
                <a:solidFill>
                  <a:schemeClr val="tx1">
                    <a:tint val="75000"/>
                  </a:schemeClr>
                </a:solidFill>
              </a:defRPr>
            </a:lvl3pPr>
            <a:lvl4pPr marL="914446" indent="0" algn="ctr">
              <a:buNone/>
              <a:defRPr>
                <a:solidFill>
                  <a:schemeClr val="tx1">
                    <a:tint val="75000"/>
                  </a:schemeClr>
                </a:solidFill>
              </a:defRPr>
            </a:lvl4pPr>
            <a:lvl5pPr marL="1219261" indent="0" algn="ctr">
              <a:buNone/>
              <a:defRPr>
                <a:solidFill>
                  <a:schemeClr val="tx1">
                    <a:tint val="75000"/>
                  </a:schemeClr>
                </a:solidFill>
              </a:defRPr>
            </a:lvl5pPr>
            <a:lvl6pPr marL="1524076" indent="0" algn="ctr">
              <a:buNone/>
              <a:defRPr>
                <a:solidFill>
                  <a:schemeClr val="tx1">
                    <a:tint val="75000"/>
                  </a:schemeClr>
                </a:solidFill>
              </a:defRPr>
            </a:lvl6pPr>
            <a:lvl7pPr marL="1828891" indent="0" algn="ctr">
              <a:buNone/>
              <a:defRPr>
                <a:solidFill>
                  <a:schemeClr val="tx1">
                    <a:tint val="75000"/>
                  </a:schemeClr>
                </a:solidFill>
              </a:defRPr>
            </a:lvl7pPr>
            <a:lvl8pPr marL="2133707" indent="0" algn="ctr">
              <a:buNone/>
              <a:defRPr>
                <a:solidFill>
                  <a:schemeClr val="tx1">
                    <a:tint val="75000"/>
                  </a:schemeClr>
                </a:solidFill>
              </a:defRPr>
            </a:lvl8pPr>
            <a:lvl9pPr marL="2438522"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2/24/2021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1380453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1"/>
            <a:ext cx="10018713" cy="1026622"/>
          </a:xfrm>
        </p:spPr>
        <p:txBody>
          <a:bodyPr/>
          <a:lstStyle/>
          <a:p>
            <a:r>
              <a:rPr lang="en-US" dirty="0"/>
              <a:t>Click to edit Master title style</a:t>
            </a:r>
          </a:p>
        </p:txBody>
      </p:sp>
      <p:sp>
        <p:nvSpPr>
          <p:cNvPr id="3" name="Content Placeholder 2"/>
          <p:cNvSpPr>
            <a:spLocks noGrp="1"/>
          </p:cNvSpPr>
          <p:nvPr>
            <p:ph idx="1"/>
          </p:nvPr>
        </p:nvSpPr>
        <p:spPr>
          <a:xfrm>
            <a:off x="1484310" y="1812175"/>
            <a:ext cx="10018713" cy="3979025"/>
          </a:xfrm>
        </p:spPr>
        <p:txBody>
          <a:bodyPr anchor="t" anchorCtr="0"/>
          <a:lstStyle>
            <a:lvl1pPr>
              <a:spcBef>
                <a:spcPts val="0"/>
              </a:spcBef>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9732656" y="6498421"/>
            <a:ext cx="1143000" cy="365125"/>
          </a:xfrm>
        </p:spPr>
        <p:txBody>
          <a:bodyPr/>
          <a:lstStyle/>
          <a:p>
            <a:fld id="{00B80673-7204-4A29-83B3-E385264B20DC}" type="datetime1">
              <a:rPr lang="en-US" smtClean="0"/>
              <a:t>2/24/2021</a:t>
            </a:fld>
            <a:endParaRPr lang="en-US" dirty="0"/>
          </a:p>
        </p:txBody>
      </p:sp>
      <p:sp>
        <p:nvSpPr>
          <p:cNvPr id="5" name="Footer Placeholder 4"/>
          <p:cNvSpPr>
            <a:spLocks noGrp="1"/>
          </p:cNvSpPr>
          <p:nvPr>
            <p:ph type="ftr" sz="quarter" idx="11"/>
          </p:nvPr>
        </p:nvSpPr>
        <p:spPr>
          <a:xfrm>
            <a:off x="2648479" y="6492875"/>
            <a:ext cx="7084177" cy="365125"/>
          </a:xfrm>
        </p:spPr>
        <p:txBody>
          <a:bodyPr/>
          <a:lstStyle/>
          <a:p>
            <a:r>
              <a:rPr lang="en-US" dirty="0"/>
              <a:t>©2019 Kenneth G. Hartman – All Rights Reserved   </a:t>
            </a:r>
          </a:p>
        </p:txBody>
      </p:sp>
      <p:sp>
        <p:nvSpPr>
          <p:cNvPr id="6" name="Slide Number Placeholder 5"/>
          <p:cNvSpPr>
            <a:spLocks noGrp="1"/>
          </p:cNvSpPr>
          <p:nvPr>
            <p:ph type="sldNum" sz="quarter" idx="12"/>
          </p:nvPr>
        </p:nvSpPr>
        <p:spPr>
          <a:xfrm>
            <a:off x="10951856" y="6492874"/>
            <a:ext cx="5511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5078078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2/24/2021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71322189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81542" y="2937934"/>
            <a:ext cx="5181600" cy="908050"/>
          </a:xfrm>
        </p:spPr>
        <p:txBody>
          <a:bodyPr anchor="t"/>
          <a:lstStyle>
            <a:lvl1pPr algn="l">
              <a:defRPr sz="2667" b="1" cap="all"/>
            </a:lvl1pPr>
          </a:lstStyle>
          <a:p>
            <a:r>
              <a:rPr lang="en-US"/>
              <a:t>Click to edit Master title style</a:t>
            </a:r>
          </a:p>
        </p:txBody>
      </p:sp>
      <p:sp>
        <p:nvSpPr>
          <p:cNvPr id="3" name="Text Placeholder 2"/>
          <p:cNvSpPr>
            <a:spLocks noGrp="1"/>
          </p:cNvSpPr>
          <p:nvPr>
            <p:ph type="body" idx="1"/>
          </p:nvPr>
        </p:nvSpPr>
        <p:spPr>
          <a:xfrm>
            <a:off x="481542" y="1937809"/>
            <a:ext cx="5181600" cy="1000125"/>
          </a:xfrm>
        </p:spPr>
        <p:txBody>
          <a:bodyPr anchor="b"/>
          <a:lstStyle>
            <a:lvl1pPr marL="0" indent="0">
              <a:buNone/>
              <a:defRPr sz="1333">
                <a:solidFill>
                  <a:schemeClr val="tx1">
                    <a:tint val="75000"/>
                  </a:schemeClr>
                </a:solidFill>
              </a:defRPr>
            </a:lvl1pPr>
            <a:lvl2pPr marL="304815" indent="0">
              <a:buNone/>
              <a:defRPr sz="1200">
                <a:solidFill>
                  <a:schemeClr val="tx1">
                    <a:tint val="75000"/>
                  </a:schemeClr>
                </a:solidFill>
              </a:defRPr>
            </a:lvl2pPr>
            <a:lvl3pPr marL="609630" indent="0">
              <a:buNone/>
              <a:defRPr sz="1067">
                <a:solidFill>
                  <a:schemeClr val="tx1">
                    <a:tint val="75000"/>
                  </a:schemeClr>
                </a:solidFill>
              </a:defRPr>
            </a:lvl3pPr>
            <a:lvl4pPr marL="914446" indent="0">
              <a:buNone/>
              <a:defRPr sz="933">
                <a:solidFill>
                  <a:schemeClr val="tx1">
                    <a:tint val="75000"/>
                  </a:schemeClr>
                </a:solidFill>
              </a:defRPr>
            </a:lvl4pPr>
            <a:lvl5pPr marL="1219261" indent="0">
              <a:buNone/>
              <a:defRPr sz="933">
                <a:solidFill>
                  <a:schemeClr val="tx1">
                    <a:tint val="75000"/>
                  </a:schemeClr>
                </a:solidFill>
              </a:defRPr>
            </a:lvl5pPr>
            <a:lvl6pPr marL="1524076" indent="0">
              <a:buNone/>
              <a:defRPr sz="933">
                <a:solidFill>
                  <a:schemeClr val="tx1">
                    <a:tint val="75000"/>
                  </a:schemeClr>
                </a:solidFill>
              </a:defRPr>
            </a:lvl6pPr>
            <a:lvl7pPr marL="1828891" indent="0">
              <a:buNone/>
              <a:defRPr sz="933">
                <a:solidFill>
                  <a:schemeClr val="tx1">
                    <a:tint val="75000"/>
                  </a:schemeClr>
                </a:solidFill>
              </a:defRPr>
            </a:lvl7pPr>
            <a:lvl8pPr marL="2133707" indent="0">
              <a:buNone/>
              <a:defRPr sz="933">
                <a:solidFill>
                  <a:schemeClr val="tx1">
                    <a:tint val="75000"/>
                  </a:schemeClr>
                </a:solidFill>
              </a:defRPr>
            </a:lvl8pPr>
            <a:lvl9pPr marL="2438522" indent="0">
              <a:buNone/>
              <a:defRPr sz="933">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2/24/2021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8186507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04800" y="1066800"/>
            <a:ext cx="2692400" cy="3017309"/>
          </a:xfrm>
        </p:spPr>
        <p:txBody>
          <a:bodyPr/>
          <a:lstStyle>
            <a:lvl1pPr>
              <a:defRPr sz="1867"/>
            </a:lvl1pPr>
            <a:lvl2pPr>
              <a:defRPr sz="1600"/>
            </a:lvl2pPr>
            <a:lvl3pPr>
              <a:defRPr sz="1333"/>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098800" y="1066800"/>
            <a:ext cx="2692400" cy="3017309"/>
          </a:xfrm>
        </p:spPr>
        <p:txBody>
          <a:bodyPr/>
          <a:lstStyle>
            <a:lvl1pPr>
              <a:defRPr sz="1867"/>
            </a:lvl1pPr>
            <a:lvl2pPr>
              <a:defRPr sz="1600"/>
            </a:lvl2pPr>
            <a:lvl3pPr>
              <a:defRPr sz="1333"/>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2/24/2021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09338121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304800" y="1023409"/>
            <a:ext cx="2693459" cy="426508"/>
          </a:xfrm>
        </p:spPr>
        <p:txBody>
          <a:bodyPr anchor="b"/>
          <a:lstStyle>
            <a:lvl1pPr marL="0" indent="0">
              <a:buNone/>
              <a:defRPr sz="1600" b="1"/>
            </a:lvl1pPr>
            <a:lvl2pPr marL="304815" indent="0">
              <a:buNone/>
              <a:defRPr sz="1333" b="1"/>
            </a:lvl2pPr>
            <a:lvl3pPr marL="609630" indent="0">
              <a:buNone/>
              <a:defRPr sz="1200" b="1"/>
            </a:lvl3pPr>
            <a:lvl4pPr marL="914446" indent="0">
              <a:buNone/>
              <a:defRPr sz="1067" b="1"/>
            </a:lvl4pPr>
            <a:lvl5pPr marL="1219261" indent="0">
              <a:buNone/>
              <a:defRPr sz="1067" b="1"/>
            </a:lvl5pPr>
            <a:lvl6pPr marL="1524076" indent="0">
              <a:buNone/>
              <a:defRPr sz="1067" b="1"/>
            </a:lvl6pPr>
            <a:lvl7pPr marL="1828891" indent="0">
              <a:buNone/>
              <a:defRPr sz="1067" b="1"/>
            </a:lvl7pPr>
            <a:lvl8pPr marL="2133707" indent="0">
              <a:buNone/>
              <a:defRPr sz="1067" b="1"/>
            </a:lvl8pPr>
            <a:lvl9pPr marL="2438522" indent="0">
              <a:buNone/>
              <a:defRPr sz="1067" b="1"/>
            </a:lvl9pPr>
          </a:lstStyle>
          <a:p>
            <a:pPr lvl="0"/>
            <a:r>
              <a:rPr lang="en-US"/>
              <a:t>Click to edit Master text styles</a:t>
            </a:r>
          </a:p>
        </p:txBody>
      </p:sp>
      <p:sp>
        <p:nvSpPr>
          <p:cNvPr id="4" name="Content Placeholder 3"/>
          <p:cNvSpPr>
            <a:spLocks noGrp="1"/>
          </p:cNvSpPr>
          <p:nvPr>
            <p:ph sz="half" idx="2"/>
          </p:nvPr>
        </p:nvSpPr>
        <p:spPr>
          <a:xfrm>
            <a:off x="304800" y="1449917"/>
            <a:ext cx="2693459" cy="2634192"/>
          </a:xfrm>
        </p:spPr>
        <p:txBody>
          <a:bodyPr/>
          <a:lstStyle>
            <a:lvl1pPr>
              <a:defRPr sz="1600"/>
            </a:lvl1pPr>
            <a:lvl2pPr>
              <a:defRPr sz="1333"/>
            </a:lvl2pPr>
            <a:lvl3pPr>
              <a:defRPr sz="1200"/>
            </a:lvl3pPr>
            <a:lvl4pPr>
              <a:defRPr sz="1067"/>
            </a:lvl4pPr>
            <a:lvl5pPr>
              <a:defRPr sz="1067"/>
            </a:lvl5pPr>
            <a:lvl6pPr>
              <a:defRPr sz="1067"/>
            </a:lvl6pPr>
            <a:lvl7pPr>
              <a:defRPr sz="1067"/>
            </a:lvl7pPr>
            <a:lvl8pPr>
              <a:defRPr sz="1067"/>
            </a:lvl8pPr>
            <a:lvl9pPr>
              <a:defRPr sz="10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3096684" y="1023409"/>
            <a:ext cx="2694517" cy="426508"/>
          </a:xfrm>
        </p:spPr>
        <p:txBody>
          <a:bodyPr anchor="b"/>
          <a:lstStyle>
            <a:lvl1pPr marL="0" indent="0">
              <a:buNone/>
              <a:defRPr sz="1600" b="1"/>
            </a:lvl1pPr>
            <a:lvl2pPr marL="304815" indent="0">
              <a:buNone/>
              <a:defRPr sz="1333" b="1"/>
            </a:lvl2pPr>
            <a:lvl3pPr marL="609630" indent="0">
              <a:buNone/>
              <a:defRPr sz="1200" b="1"/>
            </a:lvl3pPr>
            <a:lvl4pPr marL="914446" indent="0">
              <a:buNone/>
              <a:defRPr sz="1067" b="1"/>
            </a:lvl4pPr>
            <a:lvl5pPr marL="1219261" indent="0">
              <a:buNone/>
              <a:defRPr sz="1067" b="1"/>
            </a:lvl5pPr>
            <a:lvl6pPr marL="1524076" indent="0">
              <a:buNone/>
              <a:defRPr sz="1067" b="1"/>
            </a:lvl6pPr>
            <a:lvl7pPr marL="1828891" indent="0">
              <a:buNone/>
              <a:defRPr sz="1067" b="1"/>
            </a:lvl7pPr>
            <a:lvl8pPr marL="2133707" indent="0">
              <a:buNone/>
              <a:defRPr sz="1067" b="1"/>
            </a:lvl8pPr>
            <a:lvl9pPr marL="2438522" indent="0">
              <a:buNone/>
              <a:defRPr sz="1067" b="1"/>
            </a:lvl9pPr>
          </a:lstStyle>
          <a:p>
            <a:pPr lvl="0"/>
            <a:r>
              <a:rPr lang="en-US"/>
              <a:t>Click to edit Master text styles</a:t>
            </a:r>
          </a:p>
        </p:txBody>
      </p:sp>
      <p:sp>
        <p:nvSpPr>
          <p:cNvPr id="6" name="Content Placeholder 5"/>
          <p:cNvSpPr>
            <a:spLocks noGrp="1"/>
          </p:cNvSpPr>
          <p:nvPr>
            <p:ph sz="quarter" idx="4"/>
          </p:nvPr>
        </p:nvSpPr>
        <p:spPr>
          <a:xfrm>
            <a:off x="3096684" y="1449917"/>
            <a:ext cx="2694517" cy="2634192"/>
          </a:xfrm>
        </p:spPr>
        <p:txBody>
          <a:bodyPr/>
          <a:lstStyle>
            <a:lvl1pPr>
              <a:defRPr sz="1600"/>
            </a:lvl1pPr>
            <a:lvl2pPr>
              <a:defRPr sz="1333"/>
            </a:lvl2pPr>
            <a:lvl3pPr>
              <a:defRPr sz="1200"/>
            </a:lvl3pPr>
            <a:lvl4pPr>
              <a:defRPr sz="1067"/>
            </a:lvl4pPr>
            <a:lvl5pPr>
              <a:defRPr sz="1067"/>
            </a:lvl5pPr>
            <a:lvl6pPr>
              <a:defRPr sz="1067"/>
            </a:lvl6pPr>
            <a:lvl7pPr>
              <a:defRPr sz="1067"/>
            </a:lvl7pPr>
            <a:lvl8pPr>
              <a:defRPr sz="1067"/>
            </a:lvl8pPr>
            <a:lvl9pPr>
              <a:defRPr sz="10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2/24/2021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07648345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2/24/2021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07988101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2/24/2021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33953093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4800" y="182033"/>
            <a:ext cx="2005542" cy="774700"/>
          </a:xfrm>
        </p:spPr>
        <p:txBody>
          <a:bodyPr anchor="b"/>
          <a:lstStyle>
            <a:lvl1pPr algn="l">
              <a:defRPr sz="1333" b="1"/>
            </a:lvl1pPr>
          </a:lstStyle>
          <a:p>
            <a:r>
              <a:rPr lang="en-US"/>
              <a:t>Click to edit Master title style</a:t>
            </a:r>
          </a:p>
        </p:txBody>
      </p:sp>
      <p:sp>
        <p:nvSpPr>
          <p:cNvPr id="3" name="Content Placeholder 2"/>
          <p:cNvSpPr>
            <a:spLocks noGrp="1"/>
          </p:cNvSpPr>
          <p:nvPr>
            <p:ph idx="1"/>
          </p:nvPr>
        </p:nvSpPr>
        <p:spPr>
          <a:xfrm>
            <a:off x="2383367" y="182034"/>
            <a:ext cx="3407833" cy="3902075"/>
          </a:xfrm>
        </p:spPr>
        <p:txBody>
          <a:bodyPr/>
          <a:lstStyle>
            <a:lvl1pPr>
              <a:defRPr sz="2133"/>
            </a:lvl1pPr>
            <a:lvl2pPr>
              <a:defRPr sz="1867"/>
            </a:lvl2pPr>
            <a:lvl3pPr>
              <a:defRPr sz="1600"/>
            </a:lvl3pPr>
            <a:lvl4pPr>
              <a:defRPr sz="1333"/>
            </a:lvl4pPr>
            <a:lvl5pPr>
              <a:defRPr sz="1333"/>
            </a:lvl5pPr>
            <a:lvl6pPr>
              <a:defRPr sz="1333"/>
            </a:lvl6pPr>
            <a:lvl7pPr>
              <a:defRPr sz="1333"/>
            </a:lvl7pPr>
            <a:lvl8pPr>
              <a:defRPr sz="1333"/>
            </a:lvl8pPr>
            <a:lvl9pPr>
              <a:defRPr sz="13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04800" y="956734"/>
            <a:ext cx="2005542" cy="3127375"/>
          </a:xfrm>
        </p:spPr>
        <p:txBody>
          <a:bodyPr/>
          <a:lstStyle>
            <a:lvl1pPr marL="0" indent="0">
              <a:buNone/>
              <a:defRPr sz="933"/>
            </a:lvl1pPr>
            <a:lvl2pPr marL="304815" indent="0">
              <a:buNone/>
              <a:defRPr sz="800"/>
            </a:lvl2pPr>
            <a:lvl3pPr marL="609630" indent="0">
              <a:buNone/>
              <a:defRPr sz="667"/>
            </a:lvl3pPr>
            <a:lvl4pPr marL="914446" indent="0">
              <a:buNone/>
              <a:defRPr sz="600"/>
            </a:lvl4pPr>
            <a:lvl5pPr marL="1219261" indent="0">
              <a:buNone/>
              <a:defRPr sz="600"/>
            </a:lvl5pPr>
            <a:lvl6pPr marL="1524076" indent="0">
              <a:buNone/>
              <a:defRPr sz="600"/>
            </a:lvl6pPr>
            <a:lvl7pPr marL="1828891" indent="0">
              <a:buNone/>
              <a:defRPr sz="600"/>
            </a:lvl7pPr>
            <a:lvl8pPr marL="2133707" indent="0">
              <a:buNone/>
              <a:defRPr sz="600"/>
            </a:lvl8pPr>
            <a:lvl9pPr marL="2438522" indent="0">
              <a:buNone/>
              <a:defRPr sz="6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2/24/2021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66835700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94859" y="3200400"/>
            <a:ext cx="3657600" cy="377825"/>
          </a:xfrm>
        </p:spPr>
        <p:txBody>
          <a:bodyPr anchor="b"/>
          <a:lstStyle>
            <a:lvl1pPr algn="l">
              <a:defRPr sz="1333" b="1"/>
            </a:lvl1pPr>
          </a:lstStyle>
          <a:p>
            <a:r>
              <a:rPr lang="en-US"/>
              <a:t>Click to edit Master title style</a:t>
            </a:r>
          </a:p>
        </p:txBody>
      </p:sp>
      <p:sp>
        <p:nvSpPr>
          <p:cNvPr id="3" name="Picture Placeholder 2"/>
          <p:cNvSpPr>
            <a:spLocks noGrp="1"/>
          </p:cNvSpPr>
          <p:nvPr>
            <p:ph type="pic" idx="1"/>
          </p:nvPr>
        </p:nvSpPr>
        <p:spPr>
          <a:xfrm>
            <a:off x="1194859" y="408517"/>
            <a:ext cx="3657600" cy="2743200"/>
          </a:xfrm>
        </p:spPr>
        <p:txBody>
          <a:bodyPr/>
          <a:lstStyle>
            <a:lvl1pPr marL="0" indent="0">
              <a:buNone/>
              <a:defRPr sz="2133"/>
            </a:lvl1pPr>
            <a:lvl2pPr marL="304815" indent="0">
              <a:buNone/>
              <a:defRPr sz="1867"/>
            </a:lvl2pPr>
            <a:lvl3pPr marL="609630" indent="0">
              <a:buNone/>
              <a:defRPr sz="1600"/>
            </a:lvl3pPr>
            <a:lvl4pPr marL="914446" indent="0">
              <a:buNone/>
              <a:defRPr sz="1333"/>
            </a:lvl4pPr>
            <a:lvl5pPr marL="1219261" indent="0">
              <a:buNone/>
              <a:defRPr sz="1333"/>
            </a:lvl5pPr>
            <a:lvl6pPr marL="1524076" indent="0">
              <a:buNone/>
              <a:defRPr sz="1333"/>
            </a:lvl6pPr>
            <a:lvl7pPr marL="1828891" indent="0">
              <a:buNone/>
              <a:defRPr sz="1333"/>
            </a:lvl7pPr>
            <a:lvl8pPr marL="2133707" indent="0">
              <a:buNone/>
              <a:defRPr sz="1333"/>
            </a:lvl8pPr>
            <a:lvl9pPr marL="2438522" indent="0">
              <a:buNone/>
              <a:defRPr sz="1333"/>
            </a:lvl9pPr>
          </a:lstStyle>
          <a:p>
            <a:endParaRPr lang="en-US"/>
          </a:p>
        </p:txBody>
      </p:sp>
      <p:sp>
        <p:nvSpPr>
          <p:cNvPr id="4" name="Text Placeholder 3"/>
          <p:cNvSpPr>
            <a:spLocks noGrp="1"/>
          </p:cNvSpPr>
          <p:nvPr>
            <p:ph type="body" sz="half" idx="2"/>
          </p:nvPr>
        </p:nvSpPr>
        <p:spPr>
          <a:xfrm>
            <a:off x="1194859" y="3578225"/>
            <a:ext cx="3657600" cy="536575"/>
          </a:xfrm>
        </p:spPr>
        <p:txBody>
          <a:bodyPr/>
          <a:lstStyle>
            <a:lvl1pPr marL="0" indent="0">
              <a:buNone/>
              <a:defRPr sz="933"/>
            </a:lvl1pPr>
            <a:lvl2pPr marL="304815" indent="0">
              <a:buNone/>
              <a:defRPr sz="800"/>
            </a:lvl2pPr>
            <a:lvl3pPr marL="609630" indent="0">
              <a:buNone/>
              <a:defRPr sz="667"/>
            </a:lvl3pPr>
            <a:lvl4pPr marL="914446" indent="0">
              <a:buNone/>
              <a:defRPr sz="600"/>
            </a:lvl4pPr>
            <a:lvl5pPr marL="1219261" indent="0">
              <a:buNone/>
              <a:defRPr sz="600"/>
            </a:lvl5pPr>
            <a:lvl6pPr marL="1524076" indent="0">
              <a:buNone/>
              <a:defRPr sz="600"/>
            </a:lvl6pPr>
            <a:lvl7pPr marL="1828891" indent="0">
              <a:buNone/>
              <a:defRPr sz="600"/>
            </a:lvl7pPr>
            <a:lvl8pPr marL="2133707" indent="0">
              <a:buNone/>
              <a:defRPr sz="600"/>
            </a:lvl8pPr>
            <a:lvl9pPr marL="2438522" indent="0">
              <a:buNone/>
              <a:defRPr sz="6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2/24/2021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26642847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2/24/2021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29918034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419600" y="183092"/>
            <a:ext cx="1371600" cy="390101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04800" y="183092"/>
            <a:ext cx="4013200" cy="39010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2/24/2021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6967549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2439359-0ED1-4C10-B9E3-EBF49197F201}" type="datetime1">
              <a:rPr lang="en-US" smtClean="0"/>
              <a:t>2/24/2021</a:t>
            </a:fld>
            <a:endParaRPr lang="en-US" dirty="0"/>
          </a:p>
        </p:txBody>
      </p:sp>
      <p:sp>
        <p:nvSpPr>
          <p:cNvPr id="5" name="Footer Placeholder 4"/>
          <p:cNvSpPr>
            <a:spLocks noGrp="1"/>
          </p:cNvSpPr>
          <p:nvPr>
            <p:ph type="ftr" sz="quarter" idx="11"/>
          </p:nvPr>
        </p:nvSpPr>
        <p:spPr/>
        <p:txBody>
          <a:bodyPr/>
          <a:lstStyle/>
          <a:p>
            <a:r>
              <a:rPr lang="en-US"/>
              <a:t>© Kenneth G. Hartman – All Rights Reserved      |     forensicate.cloud</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918992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541017" y="430620"/>
            <a:ext cx="10018713" cy="728330"/>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84312" y="1251025"/>
            <a:ext cx="4895055" cy="4540175"/>
          </a:xfrm>
        </p:spPr>
        <p:txBody>
          <a:bodyPr anchor="t" anchorCtr="0">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607967" y="1251025"/>
            <a:ext cx="4895056" cy="4540175"/>
          </a:xfrm>
        </p:spPr>
        <p:txBody>
          <a:bodyPr anchor="t" anchorCtr="0">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Date Placeholder 3">
            <a:extLst>
              <a:ext uri="{FF2B5EF4-FFF2-40B4-BE49-F238E27FC236}">
                <a16:creationId xmlns:a16="http://schemas.microsoft.com/office/drawing/2014/main" id="{81378076-2D43-4DEA-A48A-0588B48E7BA5}"/>
              </a:ext>
            </a:extLst>
          </p:cNvPr>
          <p:cNvSpPr>
            <a:spLocks noGrp="1"/>
          </p:cNvSpPr>
          <p:nvPr>
            <p:ph type="dt" sz="half" idx="10"/>
          </p:nvPr>
        </p:nvSpPr>
        <p:spPr>
          <a:xfrm>
            <a:off x="9732656" y="6498421"/>
            <a:ext cx="1143000" cy="365125"/>
          </a:xfrm>
        </p:spPr>
        <p:txBody>
          <a:bodyPr/>
          <a:lstStyle/>
          <a:p>
            <a:fld id="{00B80673-7204-4A29-83B3-E385264B20DC}" type="datetime1">
              <a:rPr lang="en-US" smtClean="0"/>
              <a:t>2/24/2021</a:t>
            </a:fld>
            <a:endParaRPr lang="en-US" dirty="0"/>
          </a:p>
        </p:txBody>
      </p:sp>
      <p:sp>
        <p:nvSpPr>
          <p:cNvPr id="9" name="Footer Placeholder 4">
            <a:extLst>
              <a:ext uri="{FF2B5EF4-FFF2-40B4-BE49-F238E27FC236}">
                <a16:creationId xmlns:a16="http://schemas.microsoft.com/office/drawing/2014/main" id="{EE39459E-23D2-4EE2-8D57-195657F1D3C4}"/>
              </a:ext>
            </a:extLst>
          </p:cNvPr>
          <p:cNvSpPr>
            <a:spLocks noGrp="1"/>
          </p:cNvSpPr>
          <p:nvPr>
            <p:ph type="ftr" sz="quarter" idx="11"/>
          </p:nvPr>
        </p:nvSpPr>
        <p:spPr>
          <a:xfrm>
            <a:off x="2648479" y="6492875"/>
            <a:ext cx="7084177" cy="365125"/>
          </a:xfrm>
        </p:spPr>
        <p:txBody>
          <a:bodyPr/>
          <a:lstStyle/>
          <a:p>
            <a:r>
              <a:rPr lang="en-US" dirty="0"/>
              <a:t>©2019 Kenneth G. Hartman – All Rights Reserved   </a:t>
            </a:r>
          </a:p>
        </p:txBody>
      </p:sp>
      <p:sp>
        <p:nvSpPr>
          <p:cNvPr id="10" name="Slide Number Placeholder 5">
            <a:extLst>
              <a:ext uri="{FF2B5EF4-FFF2-40B4-BE49-F238E27FC236}">
                <a16:creationId xmlns:a16="http://schemas.microsoft.com/office/drawing/2014/main" id="{3F4310E7-A601-4D0B-BD47-4234F692AB65}"/>
              </a:ext>
            </a:extLst>
          </p:cNvPr>
          <p:cNvSpPr>
            <a:spLocks noGrp="1"/>
          </p:cNvSpPr>
          <p:nvPr>
            <p:ph type="sldNum" sz="quarter" idx="12"/>
          </p:nvPr>
        </p:nvSpPr>
        <p:spPr>
          <a:xfrm>
            <a:off x="10951856" y="6492874"/>
            <a:ext cx="5511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9377214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4EE531F-A351-45DC-B59C-0799F5D4A1FA}" type="datetime1">
              <a:rPr lang="en-US" smtClean="0"/>
              <a:t>2/24/2021</a:t>
            </a:fld>
            <a:endParaRPr lang="en-US" dirty="0"/>
          </a:p>
        </p:txBody>
      </p:sp>
      <p:sp>
        <p:nvSpPr>
          <p:cNvPr id="8" name="Footer Placeholder 7"/>
          <p:cNvSpPr>
            <a:spLocks noGrp="1"/>
          </p:cNvSpPr>
          <p:nvPr>
            <p:ph type="ftr" sz="quarter" idx="11"/>
          </p:nvPr>
        </p:nvSpPr>
        <p:spPr/>
        <p:txBody>
          <a:bodyPr/>
          <a:lstStyle/>
          <a:p>
            <a:r>
              <a:rPr lang="en-US"/>
              <a:t>© Kenneth G. Hartman – All Rights Reserved      |     forensicate.cloud</a:t>
            </a:r>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6913670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63207C5-89D5-4FCF-B698-8D2F8CC08A3A}" type="datetime1">
              <a:rPr lang="en-US" smtClean="0"/>
              <a:t>2/24/2021</a:t>
            </a:fld>
            <a:endParaRPr lang="en-US" dirty="0"/>
          </a:p>
        </p:txBody>
      </p:sp>
      <p:sp>
        <p:nvSpPr>
          <p:cNvPr id="4" name="Footer Placeholder 3"/>
          <p:cNvSpPr>
            <a:spLocks noGrp="1"/>
          </p:cNvSpPr>
          <p:nvPr>
            <p:ph type="ftr" sz="quarter" idx="11"/>
          </p:nvPr>
        </p:nvSpPr>
        <p:spPr/>
        <p:txBody>
          <a:bodyPr/>
          <a:lstStyle/>
          <a:p>
            <a:r>
              <a:rPr lang="en-US"/>
              <a:t>© Kenneth G. Hartman – All Rights Reserved      |     forensicate.cloud</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9963368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0026551-0998-469E-B04C-2E5772D92EEE}" type="datetime1">
              <a:rPr lang="en-US" smtClean="0"/>
              <a:t>2/24/2021</a:t>
            </a:fld>
            <a:endParaRPr lang="en-US" dirty="0"/>
          </a:p>
        </p:txBody>
      </p:sp>
      <p:sp>
        <p:nvSpPr>
          <p:cNvPr id="3" name="Footer Placeholder 2"/>
          <p:cNvSpPr>
            <a:spLocks noGrp="1"/>
          </p:cNvSpPr>
          <p:nvPr>
            <p:ph type="ftr" sz="quarter" idx="11"/>
          </p:nvPr>
        </p:nvSpPr>
        <p:spPr/>
        <p:txBody>
          <a:bodyPr/>
          <a:lstStyle/>
          <a:p>
            <a:r>
              <a:rPr lang="en-US"/>
              <a:t>© Kenneth G. Hartman – All Rights Reserved      |     forensicate.cloud</a:t>
            </a:r>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488169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304284C-06F6-40F7-B7B5-939E6A708B2C}" type="datetime1">
              <a:rPr lang="en-US" smtClean="0"/>
              <a:t>2/24/2021</a:t>
            </a:fld>
            <a:endParaRPr lang="en-US" dirty="0"/>
          </a:p>
        </p:txBody>
      </p:sp>
      <p:sp>
        <p:nvSpPr>
          <p:cNvPr id="6" name="Footer Placeholder 5"/>
          <p:cNvSpPr>
            <a:spLocks noGrp="1"/>
          </p:cNvSpPr>
          <p:nvPr>
            <p:ph type="ftr" sz="quarter" idx="11"/>
          </p:nvPr>
        </p:nvSpPr>
        <p:spPr/>
        <p:txBody>
          <a:bodyPr/>
          <a:lstStyle/>
          <a:p>
            <a:r>
              <a:rPr lang="en-US"/>
              <a:t>© Kenneth G. Hartman – All Rights Reserved      |     forensicate.cloud</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6340406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2E2690-8B05-456A-B3EB-5A59B24590A2}" type="datetime1">
              <a:rPr lang="en-US" smtClean="0"/>
              <a:t>2/24/2021</a:t>
            </a:fld>
            <a:endParaRPr lang="en-US" dirty="0"/>
          </a:p>
        </p:txBody>
      </p:sp>
      <p:sp>
        <p:nvSpPr>
          <p:cNvPr id="6" name="Footer Placeholder 5"/>
          <p:cNvSpPr>
            <a:spLocks noGrp="1"/>
          </p:cNvSpPr>
          <p:nvPr>
            <p:ph type="ftr" sz="quarter" idx="11"/>
          </p:nvPr>
        </p:nvSpPr>
        <p:spPr/>
        <p:txBody>
          <a:bodyPr/>
          <a:lstStyle/>
          <a:p>
            <a:r>
              <a:rPr lang="en-US"/>
              <a:t>© Kenneth G. Hartman – All Rights Reserved      |     forensicate.cloud</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332041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theme" Target="../theme/theme2.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0" Type="http://schemas.openxmlformats.org/officeDocument/2006/relationships/slideLayout" Target="../slideLayouts/slideLayout28.xml"/><Relationship Id="rId4" Type="http://schemas.openxmlformats.org/officeDocument/2006/relationships/slideLayout" Target="../slideLayouts/slideLayout22.xml"/><Relationship Id="rId9"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8DA09C56-DFEF-463D-9431-7243713EC0B6}" type="datetime1">
              <a:rPr lang="en-US" smtClean="0"/>
              <a:t>2/24/2021</a:t>
            </a:fld>
            <a:endParaRPr lang="en-US" dirty="0"/>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r>
              <a:rPr lang="en-US"/>
              <a:t>© Kenneth G. Hartman – All Rights Reserved      |     forensicate.cloud</a:t>
            </a:r>
            <a:endParaRPr lang="en-US" dirty="0"/>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800114119"/>
      </p:ext>
    </p:extLst>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 id="2147483679" r:id="rId11"/>
    <p:sldLayoutId id="2147483680" r:id="rId12"/>
    <p:sldLayoutId id="2147483681" r:id="rId13"/>
    <p:sldLayoutId id="2147483682" r:id="rId14"/>
    <p:sldLayoutId id="2147483683" r:id="rId15"/>
    <p:sldLayoutId id="2147483684" r:id="rId16"/>
    <p:sldLayoutId id="2147483685" r:id="rId17"/>
    <p:sldLayoutId id="2147483651" r:id="rId18"/>
  </p:sldLayoutIdLst>
  <p:hf hdr="0"/>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183092"/>
            <a:ext cx="5486400" cy="762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304800" y="1066800"/>
            <a:ext cx="5486400" cy="301730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304800" y="4237567"/>
            <a:ext cx="1422400" cy="243417"/>
          </a:xfrm>
          <a:prstGeom prst="rect">
            <a:avLst/>
          </a:prstGeom>
        </p:spPr>
        <p:txBody>
          <a:bodyPr vert="horz" lIns="91440" tIns="45720" rIns="91440" bIns="45720" rtlCol="0" anchor="ctr"/>
          <a:lstStyle>
            <a:lvl1pPr algn="l">
              <a:defRPr sz="800">
                <a:solidFill>
                  <a:schemeClr val="tx1">
                    <a:tint val="75000"/>
                  </a:schemeClr>
                </a:solidFill>
              </a:defRPr>
            </a:lvl1pPr>
          </a:lstStyle>
          <a:p>
            <a:fld id="{1D8BD707-D9CF-40AE-B4C6-C98DA3205C09}" type="datetimeFigureOut">
              <a:rPr lang="en-US" smtClean="0"/>
              <a:pPr/>
              <a:t>2/24/2021</a:t>
            </a:fld>
            <a:endParaRPr lang="en-US"/>
          </a:p>
        </p:txBody>
      </p:sp>
      <p:sp>
        <p:nvSpPr>
          <p:cNvPr id="5" name="Footer Placeholder 4"/>
          <p:cNvSpPr>
            <a:spLocks noGrp="1"/>
          </p:cNvSpPr>
          <p:nvPr>
            <p:ph type="ftr" sz="quarter" idx="3"/>
          </p:nvPr>
        </p:nvSpPr>
        <p:spPr>
          <a:xfrm>
            <a:off x="2082800" y="4237567"/>
            <a:ext cx="1930400" cy="243417"/>
          </a:xfrm>
          <a:prstGeom prst="rect">
            <a:avLst/>
          </a:prstGeom>
        </p:spPr>
        <p:txBody>
          <a:bodyPr vert="horz" lIns="91440" tIns="45720" rIns="91440" bIns="45720" rtlCol="0" anchor="ctr"/>
          <a:lstStyle>
            <a:lvl1pPr algn="ctr">
              <a:defRPr sz="8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368800" y="4237567"/>
            <a:ext cx="1422400" cy="243417"/>
          </a:xfrm>
          <a:prstGeom prst="rect">
            <a:avLst/>
          </a:prstGeom>
        </p:spPr>
        <p:txBody>
          <a:bodyPr vert="horz" lIns="91440" tIns="45720" rIns="91440" bIns="45720" rtlCol="0" anchor="ctr"/>
          <a:lstStyle>
            <a:lvl1pPr algn="r">
              <a:defRPr sz="800">
                <a:solidFill>
                  <a:schemeClr val="tx1">
                    <a:tint val="75000"/>
                  </a:schemeClr>
                </a:solidFill>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3318176274"/>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Lst>
  <p:txStyles>
    <p:titleStyle>
      <a:lvl1pPr algn="ctr" defTabSz="609630" rtl="0" eaLnBrk="1" latinLnBrk="0" hangingPunct="1">
        <a:spcBef>
          <a:spcPct val="0"/>
        </a:spcBef>
        <a:buNone/>
        <a:defRPr sz="2933" kern="1200">
          <a:solidFill>
            <a:schemeClr val="tx1"/>
          </a:solidFill>
          <a:latin typeface="+mj-lt"/>
          <a:ea typeface="+mj-ea"/>
          <a:cs typeface="+mj-cs"/>
        </a:defRPr>
      </a:lvl1pPr>
    </p:titleStyle>
    <p:bodyStyle>
      <a:lvl1pPr marL="228611" indent="-228611" algn="l" defTabSz="609630" rtl="0" eaLnBrk="1" latinLnBrk="0" hangingPunct="1">
        <a:spcBef>
          <a:spcPct val="20000"/>
        </a:spcBef>
        <a:buFont typeface="Arial" pitchFamily="34" charset="0"/>
        <a:buChar char="•"/>
        <a:defRPr sz="2133" kern="1200">
          <a:solidFill>
            <a:schemeClr val="tx1"/>
          </a:solidFill>
          <a:latin typeface="+mn-lt"/>
          <a:ea typeface="+mn-ea"/>
          <a:cs typeface="+mn-cs"/>
        </a:defRPr>
      </a:lvl1pPr>
      <a:lvl2pPr marL="495325" indent="-190510" algn="l" defTabSz="609630" rtl="0" eaLnBrk="1" latinLnBrk="0" hangingPunct="1">
        <a:spcBef>
          <a:spcPct val="20000"/>
        </a:spcBef>
        <a:buFont typeface="Arial" pitchFamily="34" charset="0"/>
        <a:buChar char="–"/>
        <a:defRPr sz="1867" kern="1200">
          <a:solidFill>
            <a:schemeClr val="tx1"/>
          </a:solidFill>
          <a:latin typeface="+mn-lt"/>
          <a:ea typeface="+mn-ea"/>
          <a:cs typeface="+mn-cs"/>
        </a:defRPr>
      </a:lvl2pPr>
      <a:lvl3pPr marL="762038" indent="-152408" algn="l" defTabSz="609630" rtl="0" eaLnBrk="1" latinLnBrk="0" hangingPunct="1">
        <a:spcBef>
          <a:spcPct val="20000"/>
        </a:spcBef>
        <a:buFont typeface="Arial" pitchFamily="34" charset="0"/>
        <a:buChar char="•"/>
        <a:defRPr sz="1600" kern="1200">
          <a:solidFill>
            <a:schemeClr val="tx1"/>
          </a:solidFill>
          <a:latin typeface="+mn-lt"/>
          <a:ea typeface="+mn-ea"/>
          <a:cs typeface="+mn-cs"/>
        </a:defRPr>
      </a:lvl3pPr>
      <a:lvl4pPr marL="1066853"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4pPr>
      <a:lvl5pPr marL="137166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5pPr>
      <a:lvl6pPr marL="167648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6pPr>
      <a:lvl7pPr marL="198129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7pPr>
      <a:lvl8pPr marL="228611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8pPr>
      <a:lvl9pPr marL="2590930"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9pPr>
    </p:bodyStyle>
    <p:otherStyle>
      <a:defPPr>
        <a:defRPr lang="en-US"/>
      </a:defPPr>
      <a:lvl1pPr marL="0" algn="l" defTabSz="609630" rtl="0" eaLnBrk="1" latinLnBrk="0" hangingPunct="1">
        <a:defRPr sz="1200" kern="1200">
          <a:solidFill>
            <a:schemeClr val="tx1"/>
          </a:solidFill>
          <a:latin typeface="+mn-lt"/>
          <a:ea typeface="+mn-ea"/>
          <a:cs typeface="+mn-cs"/>
        </a:defRPr>
      </a:lvl1pPr>
      <a:lvl2pPr marL="304815" algn="l" defTabSz="609630" rtl="0" eaLnBrk="1" latinLnBrk="0" hangingPunct="1">
        <a:defRPr sz="1200" kern="1200">
          <a:solidFill>
            <a:schemeClr val="tx1"/>
          </a:solidFill>
          <a:latin typeface="+mn-lt"/>
          <a:ea typeface="+mn-ea"/>
          <a:cs typeface="+mn-cs"/>
        </a:defRPr>
      </a:lvl2pPr>
      <a:lvl3pPr marL="609630" algn="l" defTabSz="609630" rtl="0" eaLnBrk="1" latinLnBrk="0" hangingPunct="1">
        <a:defRPr sz="1200" kern="1200">
          <a:solidFill>
            <a:schemeClr val="tx1"/>
          </a:solidFill>
          <a:latin typeface="+mn-lt"/>
          <a:ea typeface="+mn-ea"/>
          <a:cs typeface="+mn-cs"/>
        </a:defRPr>
      </a:lvl3pPr>
      <a:lvl4pPr marL="914446" algn="l" defTabSz="609630" rtl="0" eaLnBrk="1" latinLnBrk="0" hangingPunct="1">
        <a:defRPr sz="1200" kern="1200">
          <a:solidFill>
            <a:schemeClr val="tx1"/>
          </a:solidFill>
          <a:latin typeface="+mn-lt"/>
          <a:ea typeface="+mn-ea"/>
          <a:cs typeface="+mn-cs"/>
        </a:defRPr>
      </a:lvl4pPr>
      <a:lvl5pPr marL="1219261" algn="l" defTabSz="609630" rtl="0" eaLnBrk="1" latinLnBrk="0" hangingPunct="1">
        <a:defRPr sz="1200" kern="1200">
          <a:solidFill>
            <a:schemeClr val="tx1"/>
          </a:solidFill>
          <a:latin typeface="+mn-lt"/>
          <a:ea typeface="+mn-ea"/>
          <a:cs typeface="+mn-cs"/>
        </a:defRPr>
      </a:lvl5pPr>
      <a:lvl6pPr marL="1524076" algn="l" defTabSz="609630" rtl="0" eaLnBrk="1" latinLnBrk="0" hangingPunct="1">
        <a:defRPr sz="1200" kern="1200">
          <a:solidFill>
            <a:schemeClr val="tx1"/>
          </a:solidFill>
          <a:latin typeface="+mn-lt"/>
          <a:ea typeface="+mn-ea"/>
          <a:cs typeface="+mn-cs"/>
        </a:defRPr>
      </a:lvl6pPr>
      <a:lvl7pPr marL="1828891" algn="l" defTabSz="609630" rtl="0" eaLnBrk="1" latinLnBrk="0" hangingPunct="1">
        <a:defRPr sz="1200" kern="1200">
          <a:solidFill>
            <a:schemeClr val="tx1"/>
          </a:solidFill>
          <a:latin typeface="+mn-lt"/>
          <a:ea typeface="+mn-ea"/>
          <a:cs typeface="+mn-cs"/>
        </a:defRPr>
      </a:lvl7pPr>
      <a:lvl8pPr marL="2133707" algn="l" defTabSz="609630" rtl="0" eaLnBrk="1" latinLnBrk="0" hangingPunct="1">
        <a:defRPr sz="1200" kern="1200">
          <a:solidFill>
            <a:schemeClr val="tx1"/>
          </a:solidFill>
          <a:latin typeface="+mn-lt"/>
          <a:ea typeface="+mn-ea"/>
          <a:cs typeface="+mn-cs"/>
        </a:defRPr>
      </a:lvl8pPr>
      <a:lvl9pPr marL="2438522" algn="l" defTabSz="609630" rtl="0" eaLnBrk="1" latinLnBrk="0" hangingPunct="1">
        <a:defRPr sz="12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tmp"/><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Resistor52/terraform-cloud-workstation/blob/main/workbook/Step_1.md"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hyperlink" Target="https://youtu.be/INC9MbsmYAM"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2.tmp"/><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Resistor52/terraform-cloud-workstation/blob/main/workbook/Step_1.md"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hyperlink" Target="https://youtu.be/3jiey--sjJ4"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2.tmp"/><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Resistor52/terraform-cloud-workstation/blob/main/workbook/Step_3.md"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hyperlink" Target="https://youtu.be/m5DiBfHEJ2s"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2.tmp"/><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8.xml.rels><?xml version="1.0" encoding="UTF-8" standalone="yes"?>
<Relationships xmlns="http://schemas.openxmlformats.org/package/2006/relationships"><Relationship Id="rId3" Type="http://schemas.openxmlformats.org/officeDocument/2006/relationships/hyperlink" Target="https://github.com/Resistor52/terraform-cloud-workstation/blob/main/workbook/Step_4.md"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hyperlink" Target="https://youtu.be/UlP6B4B0bUY"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2.tmp"/><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hyperlink" Target="https://github.com/Resistor52/terraform-cloud-workstation/blob/main/workbook/Step_5.md"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hyperlink" Target="https://youtu.be/_t82air0vss"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2.tmp"/><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github.com/Resistor52/terraform-cloud-workstation/blob/main/workbook/Step_5.md"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hyperlink" Target="https://youtu.be/EtXHvlSiQb0"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2.tmp"/><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s://github.com/Resistor52/terraform-cloud-workstation/blob/main/workbook/Step_7.md"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hyperlink" Target="https://youtu.be/wrTooPCBXsk"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2.tmp"/><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s://github.com/Resistor52/terraform-cloud-workstation/blob/main/workbook/Step_8.md"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hyperlink" Target="https://youtu.be/DrRZX1FfUdY"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2.tmp"/><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github.com/Resistor52/terraform-cloud-workstation"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hyperlink" Target="http://bit.ly/cloud-workstation-slides" TargetMode="External"/></Relationships>
</file>

<file path=ppt/slides/_rels/slide30.xml.rels><?xml version="1.0" encoding="UTF-8" standalone="yes"?>
<Relationships xmlns="http://schemas.openxmlformats.org/package/2006/relationships"><Relationship Id="rId3" Type="http://schemas.openxmlformats.org/officeDocument/2006/relationships/hyperlink" Target="https://github.com/Resistor52/terraform-cloud-workstation/blob/main/workbook/Step_9.md"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hyperlink" Target="https://youtu.be/CW9YNyfPJx8"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2.tmp"/><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s://github.com/Resistor52/terraform-cloud-workstation/blob/main/workbook/Step_10.md" TargetMode="External"/><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hyperlink" Target="https://youtu.be/e_SpOR4az2M"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2.tmp"/><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s://github.com/Resistor52/terraform-cloud-workstation/blob/main/workbook/Step_11.md" TargetMode="External"/><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hyperlink" Target="https://youtu.be/Kr_YAMbrnWU"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2.tmp"/><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s://github.com/Resistor52/terraform-cloud-workstation/blob/main/workbook/Step_11.md" TargetMode="External"/><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hyperlink" Target="https://youtu.be/vxrtcXOcPBE" TargetMode="External"/></Relationships>
</file>

<file path=ppt/slides/_rels/slide37.xml.rels><?xml version="1.0" encoding="UTF-8" standalone="yes"?>
<Relationships xmlns="http://schemas.openxmlformats.org/package/2006/relationships"><Relationship Id="rId3" Type="http://schemas.openxmlformats.org/officeDocument/2006/relationships/image" Target="../media/image2.tmp"/><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s://github.com/Resistor52/terraform-cloud-workstation/blob/main/workbook/Step_13.md" TargetMode="External"/><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hyperlink" Target="https://youtu.be/9JMb2ir5jC0" TargetMode="External"/></Relationships>
</file>

<file path=ppt/slides/_rels/slide39.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33.xml"/><Relationship Id="rId1" Type="http://schemas.openxmlformats.org/officeDocument/2006/relationships/slideLayout" Target="../slideLayouts/slideLayout25.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s>
</file>

<file path=ppt/slides/_rels/slide4.xml.rels><?xml version="1.0" encoding="UTF-8" standalone="yes"?>
<Relationships xmlns="http://schemas.openxmlformats.org/package/2006/relationships"><Relationship Id="rId3" Type="http://schemas.openxmlformats.org/officeDocument/2006/relationships/hyperlink" Target="https://docs.aws.amazon.com/AWSEC2/latest/UserGuide/EC2_GetStarted.html" TargetMode="External"/><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tmp"/></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E5A92FE9-DB05-4D0D-AF5A-BE8664B9FF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 name="Group 12">
            <a:extLst>
              <a:ext uri="{FF2B5EF4-FFF2-40B4-BE49-F238E27FC236}">
                <a16:creationId xmlns:a16="http://schemas.microsoft.com/office/drawing/2014/main" id="{53D9B26A-5143-49A7-BA98-D871D5BD719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6526211" y="1"/>
            <a:ext cx="5014912" cy="6857999"/>
            <a:chOff x="2928938" y="-4763"/>
            <a:chExt cx="5014912" cy="6862763"/>
          </a:xfrm>
        </p:grpSpPr>
        <p:sp>
          <p:nvSpPr>
            <p:cNvPr id="14" name="Freeform 6">
              <a:extLst>
                <a:ext uri="{FF2B5EF4-FFF2-40B4-BE49-F238E27FC236}">
                  <a16:creationId xmlns:a16="http://schemas.microsoft.com/office/drawing/2014/main" id="{68B85E55-A2A1-4682-B891-F201358A92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15" name="Freeform 7">
              <a:extLst>
                <a:ext uri="{FF2B5EF4-FFF2-40B4-BE49-F238E27FC236}">
                  <a16:creationId xmlns:a16="http://schemas.microsoft.com/office/drawing/2014/main" id="{45EF6EDB-9B5D-49E9-96FA-1AE08BF95E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rgbClr val="595959"/>
            </a:solidFill>
            <a:ln>
              <a:noFill/>
            </a:ln>
          </p:spPr>
        </p:sp>
        <p:sp>
          <p:nvSpPr>
            <p:cNvPr id="16" name="Freeform 12">
              <a:extLst>
                <a:ext uri="{FF2B5EF4-FFF2-40B4-BE49-F238E27FC236}">
                  <a16:creationId xmlns:a16="http://schemas.microsoft.com/office/drawing/2014/main" id="{38338226-D6E2-4EEE-B271-DB4BD096DB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rgbClr val="262626"/>
            </a:solidFill>
            <a:ln>
              <a:noFill/>
            </a:ln>
          </p:spPr>
        </p:sp>
        <p:sp>
          <p:nvSpPr>
            <p:cNvPr id="17" name="Freeform 13">
              <a:extLst>
                <a:ext uri="{FF2B5EF4-FFF2-40B4-BE49-F238E27FC236}">
                  <a16:creationId xmlns:a16="http://schemas.microsoft.com/office/drawing/2014/main" id="{4878FB48-17B3-4A11-8025-DE0945CD4E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18" name="Freeform 14">
              <a:extLst>
                <a:ext uri="{FF2B5EF4-FFF2-40B4-BE49-F238E27FC236}">
                  <a16:creationId xmlns:a16="http://schemas.microsoft.com/office/drawing/2014/main" id="{4150A21C-DD6D-4D3C-9E95-7A3CA263BE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19" name="Freeform 15">
              <a:extLst>
                <a:ext uri="{FF2B5EF4-FFF2-40B4-BE49-F238E27FC236}">
                  <a16:creationId xmlns:a16="http://schemas.microsoft.com/office/drawing/2014/main" id="{7505BF04-104D-4180-A284-42FCD6B04D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rgbClr val="404040"/>
            </a:solidFill>
            <a:ln>
              <a:noFill/>
            </a:ln>
          </p:spPr>
        </p:sp>
      </p:grpSp>
      <p:sp>
        <p:nvSpPr>
          <p:cNvPr id="2" name="Title 1">
            <a:extLst>
              <a:ext uri="{FF2B5EF4-FFF2-40B4-BE49-F238E27FC236}">
                <a16:creationId xmlns:a16="http://schemas.microsoft.com/office/drawing/2014/main" id="{A5582313-765B-4034-87A4-4F5B8617E982}"/>
              </a:ext>
            </a:extLst>
          </p:cNvPr>
          <p:cNvSpPr>
            <a:spLocks noGrp="1"/>
          </p:cNvSpPr>
          <p:nvPr>
            <p:ph type="ctrTitle"/>
          </p:nvPr>
        </p:nvSpPr>
        <p:spPr>
          <a:xfrm>
            <a:off x="1018190" y="609600"/>
            <a:ext cx="8174971" cy="3248296"/>
          </a:xfrm>
        </p:spPr>
        <p:txBody>
          <a:bodyPr>
            <a:noAutofit/>
          </a:bodyPr>
          <a:lstStyle/>
          <a:p>
            <a:pPr algn="l"/>
            <a:r>
              <a:rPr lang="en-US" sz="5400" b="1" dirty="0"/>
              <a:t>Use Terraform to Provision Your Own Cloud-Based Remote Browsing Workstation</a:t>
            </a:r>
            <a:endParaRPr lang="en-US" sz="4800" i="1" dirty="0">
              <a:solidFill>
                <a:schemeClr val="tx1">
                  <a:lumMod val="85000"/>
                </a:schemeClr>
              </a:solidFill>
            </a:endParaRPr>
          </a:p>
        </p:txBody>
      </p:sp>
      <p:sp>
        <p:nvSpPr>
          <p:cNvPr id="3" name="Subtitle 2">
            <a:extLst>
              <a:ext uri="{FF2B5EF4-FFF2-40B4-BE49-F238E27FC236}">
                <a16:creationId xmlns:a16="http://schemas.microsoft.com/office/drawing/2014/main" id="{19F47E32-5B0E-4D44-B6E9-90DCA5E2B80E}"/>
              </a:ext>
            </a:extLst>
          </p:cNvPr>
          <p:cNvSpPr>
            <a:spLocks noGrp="1"/>
          </p:cNvSpPr>
          <p:nvPr>
            <p:ph type="subTitle" idx="1"/>
          </p:nvPr>
        </p:nvSpPr>
        <p:spPr>
          <a:xfrm>
            <a:off x="1018190" y="4128248"/>
            <a:ext cx="7178070" cy="1344706"/>
          </a:xfrm>
        </p:spPr>
        <p:txBody>
          <a:bodyPr>
            <a:normAutofit fontScale="92500" lnSpcReduction="20000"/>
          </a:bodyPr>
          <a:lstStyle/>
          <a:p>
            <a:pPr algn="l"/>
            <a:r>
              <a:rPr lang="en-US" sz="3600" cap="none" dirty="0">
                <a:solidFill>
                  <a:schemeClr val="accent1"/>
                </a:solidFill>
              </a:rPr>
              <a:t>SANS Tech Tuesday Workshop</a:t>
            </a:r>
            <a:br>
              <a:rPr lang="en-US" sz="3600" cap="none" dirty="0"/>
            </a:br>
            <a:r>
              <a:rPr lang="en-US" sz="3600" cap="none" dirty="0"/>
              <a:t>March 2, 2021</a:t>
            </a:r>
          </a:p>
          <a:p>
            <a:pPr algn="l"/>
            <a:r>
              <a:rPr lang="en-US" cap="none" dirty="0"/>
              <a:t>Kenneth G. Hartman</a:t>
            </a:r>
          </a:p>
        </p:txBody>
      </p:sp>
      <p:sp>
        <p:nvSpPr>
          <p:cNvPr id="5" name="Footer Placeholder 4">
            <a:extLst>
              <a:ext uri="{FF2B5EF4-FFF2-40B4-BE49-F238E27FC236}">
                <a16:creationId xmlns:a16="http://schemas.microsoft.com/office/drawing/2014/main" id="{E117B15A-0506-41FE-838C-84FE8046E0C2}"/>
              </a:ext>
            </a:extLst>
          </p:cNvPr>
          <p:cNvSpPr>
            <a:spLocks noGrp="1"/>
          </p:cNvSpPr>
          <p:nvPr>
            <p:ph type="ftr" sz="quarter" idx="11"/>
          </p:nvPr>
        </p:nvSpPr>
        <p:spPr>
          <a:xfrm>
            <a:off x="1018190" y="5883275"/>
            <a:ext cx="5775900" cy="365125"/>
          </a:xfrm>
        </p:spPr>
        <p:txBody>
          <a:bodyPr>
            <a:normAutofit/>
          </a:bodyPr>
          <a:lstStyle/>
          <a:p>
            <a:pPr>
              <a:spcAft>
                <a:spcPts val="600"/>
              </a:spcAft>
            </a:pPr>
            <a:r>
              <a:rPr lang="en-US" dirty="0"/>
              <a:t>© 2021 Kenneth G. Hartman – All Rights Reserved    </a:t>
            </a:r>
          </a:p>
        </p:txBody>
      </p:sp>
      <p:sp>
        <p:nvSpPr>
          <p:cNvPr id="6" name="Slide Number Placeholder 5">
            <a:extLst>
              <a:ext uri="{FF2B5EF4-FFF2-40B4-BE49-F238E27FC236}">
                <a16:creationId xmlns:a16="http://schemas.microsoft.com/office/drawing/2014/main" id="{835A3E15-9D72-4CDA-9D2E-3B059C574818}"/>
              </a:ext>
            </a:extLst>
          </p:cNvPr>
          <p:cNvSpPr>
            <a:spLocks noGrp="1"/>
          </p:cNvSpPr>
          <p:nvPr>
            <p:ph type="sldNum" sz="quarter" idx="12"/>
          </p:nvPr>
        </p:nvSpPr>
        <p:spPr>
          <a:xfrm>
            <a:off x="10951856" y="5883275"/>
            <a:ext cx="551167" cy="365125"/>
          </a:xfrm>
        </p:spPr>
        <p:txBody>
          <a:bodyPr>
            <a:normAutofit/>
          </a:bodyPr>
          <a:lstStyle/>
          <a:p>
            <a:pPr>
              <a:spcAft>
                <a:spcPts val="600"/>
              </a:spcAft>
            </a:pPr>
            <a:fld id="{D57F1E4F-1CFF-5643-939E-217C01CDF565}" type="slidenum">
              <a:rPr lang="en-US" smtClean="0"/>
              <a:pPr>
                <a:spcAft>
                  <a:spcPts val="600"/>
                </a:spcAft>
              </a:pPr>
              <a:t>1</a:t>
            </a:fld>
            <a:endParaRPr lang="en-US"/>
          </a:p>
        </p:txBody>
      </p:sp>
    </p:spTree>
    <p:extLst>
      <p:ext uri="{BB962C8B-B14F-4D97-AF65-F5344CB8AC3E}">
        <p14:creationId xmlns:p14="http://schemas.microsoft.com/office/powerpoint/2010/main" val="2077701542"/>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group of clouds in the blue sky&#10;&#10;Description automatically generated">
            <a:extLst>
              <a:ext uri="{FF2B5EF4-FFF2-40B4-BE49-F238E27FC236}">
                <a16:creationId xmlns:a16="http://schemas.microsoft.com/office/drawing/2014/main" id="{0088BB2A-DAD6-4971-A8A5-FF9BCABCE049}"/>
              </a:ext>
            </a:extLst>
          </p:cNvPr>
          <p:cNvPicPr>
            <a:picLocks noChangeAspect="1"/>
          </p:cNvPicPr>
          <p:nvPr/>
        </p:nvPicPr>
        <p:blipFill rotWithShape="1">
          <a:blip r:embed="rId3"/>
          <a:srcRect l="24629" r="45234" b="2"/>
          <a:stretch/>
        </p:blipFill>
        <p:spPr>
          <a:xfrm>
            <a:off x="20" y="10"/>
            <a:ext cx="3459143" cy="6857990"/>
          </a:xfrm>
          <a:custGeom>
            <a:avLst/>
            <a:gdLst>
              <a:gd name="connsiteX0" fmla="*/ 0 w 5435600"/>
              <a:gd name="connsiteY0" fmla="*/ 0 h 6858000"/>
              <a:gd name="connsiteX1" fmla="*/ 5435600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4199467 w 5435600"/>
              <a:gd name="connsiteY2" fmla="*/ 2455333 h 6858000"/>
              <a:gd name="connsiteX3" fmla="*/ 5435600 w 5435600"/>
              <a:gd name="connsiteY3" fmla="*/ 6858000 h 6858000"/>
              <a:gd name="connsiteX4" fmla="*/ 0 w 5435600"/>
              <a:gd name="connsiteY4" fmla="*/ 6858000 h 6858000"/>
              <a:gd name="connsiteX5" fmla="*/ 0 w 5435600"/>
              <a:gd name="connsiteY5" fmla="*/ 0 h 6858000"/>
              <a:gd name="connsiteX0" fmla="*/ 0 w 5435600"/>
              <a:gd name="connsiteY0" fmla="*/ 0 h 6858000"/>
              <a:gd name="connsiteX1" fmla="*/ 3513666 w 5435600"/>
              <a:gd name="connsiteY1" fmla="*/ 0 h 6858000"/>
              <a:gd name="connsiteX2" fmla="*/ 2861733 w 5435600"/>
              <a:gd name="connsiteY2" fmla="*/ 2548466 h 6858000"/>
              <a:gd name="connsiteX3" fmla="*/ 5435600 w 5435600"/>
              <a:gd name="connsiteY3" fmla="*/ 6858000 h 6858000"/>
              <a:gd name="connsiteX4" fmla="*/ 0 w 5435600"/>
              <a:gd name="connsiteY4" fmla="*/ 6858000 h 6858000"/>
              <a:gd name="connsiteX5" fmla="*/ 0 w 5435600"/>
              <a:gd name="connsiteY5" fmla="*/ 0 h 6858000"/>
              <a:gd name="connsiteX0" fmla="*/ 0 w 5448300"/>
              <a:gd name="connsiteY0" fmla="*/ 0 h 6858000"/>
              <a:gd name="connsiteX1" fmla="*/ 3513666 w 5448300"/>
              <a:gd name="connsiteY1" fmla="*/ 0 h 6858000"/>
              <a:gd name="connsiteX2" fmla="*/ 2861733 w 5448300"/>
              <a:gd name="connsiteY2" fmla="*/ 2548466 h 6858000"/>
              <a:gd name="connsiteX3" fmla="*/ 5448300 w 5448300"/>
              <a:gd name="connsiteY3" fmla="*/ 6853767 h 6858000"/>
              <a:gd name="connsiteX4" fmla="*/ 0 w 5448300"/>
              <a:gd name="connsiteY4" fmla="*/ 6858000 h 6858000"/>
              <a:gd name="connsiteX5" fmla="*/ 0 w 5448300"/>
              <a:gd name="connsiteY5" fmla="*/ 0 h 6858000"/>
              <a:gd name="connsiteX0" fmla="*/ 0 w 5448300"/>
              <a:gd name="connsiteY0" fmla="*/ 0 h 6858000"/>
              <a:gd name="connsiteX1" fmla="*/ 3174999 w 5448300"/>
              <a:gd name="connsiteY1" fmla="*/ 0 h 6858000"/>
              <a:gd name="connsiteX2" fmla="*/ 2861733 w 5448300"/>
              <a:gd name="connsiteY2" fmla="*/ 2548466 h 6858000"/>
              <a:gd name="connsiteX3" fmla="*/ 5448300 w 5448300"/>
              <a:gd name="connsiteY3" fmla="*/ 6853767 h 6858000"/>
              <a:gd name="connsiteX4" fmla="*/ 0 w 5448300"/>
              <a:gd name="connsiteY4" fmla="*/ 6858000 h 6858000"/>
              <a:gd name="connsiteX5" fmla="*/ 0 w 5448300"/>
              <a:gd name="connsiteY5" fmla="*/ 0 h 6858000"/>
              <a:gd name="connsiteX0" fmla="*/ 0 w 5448300"/>
              <a:gd name="connsiteY0" fmla="*/ 0 h 6858000"/>
              <a:gd name="connsiteX1" fmla="*/ 3174999 w 5448300"/>
              <a:gd name="connsiteY1" fmla="*/ 0 h 6858000"/>
              <a:gd name="connsiteX2" fmla="*/ 2294466 w 5448300"/>
              <a:gd name="connsiteY2" fmla="*/ 5223932 h 6858000"/>
              <a:gd name="connsiteX3" fmla="*/ 5448300 w 5448300"/>
              <a:gd name="connsiteY3" fmla="*/ 6853767 h 6858000"/>
              <a:gd name="connsiteX4" fmla="*/ 0 w 5448300"/>
              <a:gd name="connsiteY4" fmla="*/ 6858000 h 6858000"/>
              <a:gd name="connsiteX5" fmla="*/ 0 w 5448300"/>
              <a:gd name="connsiteY5" fmla="*/ 0 h 6858000"/>
              <a:gd name="connsiteX0" fmla="*/ 0 w 3458633"/>
              <a:gd name="connsiteY0" fmla="*/ 0 h 6858000"/>
              <a:gd name="connsiteX1" fmla="*/ 3174999 w 3458633"/>
              <a:gd name="connsiteY1" fmla="*/ 0 h 6858000"/>
              <a:gd name="connsiteX2" fmla="*/ 2294466 w 3458633"/>
              <a:gd name="connsiteY2" fmla="*/ 5223932 h 6858000"/>
              <a:gd name="connsiteX3" fmla="*/ 3458633 w 3458633"/>
              <a:gd name="connsiteY3" fmla="*/ 6853767 h 6858000"/>
              <a:gd name="connsiteX4" fmla="*/ 0 w 3458633"/>
              <a:gd name="connsiteY4" fmla="*/ 6858000 h 6858000"/>
              <a:gd name="connsiteX5" fmla="*/ 0 w 3458633"/>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58633" h="6858000">
                <a:moveTo>
                  <a:pt x="0" y="0"/>
                </a:moveTo>
                <a:lnTo>
                  <a:pt x="3174999" y="0"/>
                </a:lnTo>
                <a:lnTo>
                  <a:pt x="2294466" y="5223932"/>
                </a:lnTo>
                <a:lnTo>
                  <a:pt x="3458633" y="6853767"/>
                </a:lnTo>
                <a:lnTo>
                  <a:pt x="0" y="6858000"/>
                </a:lnTo>
                <a:lnTo>
                  <a:pt x="0" y="0"/>
                </a:lnTo>
                <a:close/>
              </a:path>
            </a:pathLst>
          </a:custGeom>
          <a:solidFill>
            <a:schemeClr val="accent6">
              <a:alpha val="38000"/>
            </a:schemeClr>
          </a:solidFill>
          <a:ln w="38100">
            <a:noFill/>
          </a:ln>
          <a:effectLst/>
        </p:spPr>
      </p:pic>
      <p:sp>
        <p:nvSpPr>
          <p:cNvPr id="6" name="Slide Number Placeholder 5">
            <a:extLst>
              <a:ext uri="{FF2B5EF4-FFF2-40B4-BE49-F238E27FC236}">
                <a16:creationId xmlns:a16="http://schemas.microsoft.com/office/drawing/2014/main" id="{A916AB2C-3530-44B1-A3BF-905B8E050AD8}"/>
              </a:ext>
            </a:extLst>
          </p:cNvPr>
          <p:cNvSpPr>
            <a:spLocks noGrp="1"/>
          </p:cNvSpPr>
          <p:nvPr>
            <p:ph type="sldNum" sz="quarter" idx="12"/>
          </p:nvPr>
        </p:nvSpPr>
        <p:spPr>
          <a:xfrm>
            <a:off x="10951856" y="5867131"/>
            <a:ext cx="551167" cy="365125"/>
          </a:xfrm>
        </p:spPr>
        <p:txBody>
          <a:bodyPr>
            <a:normAutofit/>
          </a:bodyPr>
          <a:lstStyle/>
          <a:p>
            <a:pPr>
              <a:spcAft>
                <a:spcPts val="600"/>
              </a:spcAft>
            </a:pPr>
            <a:fld id="{D57F1E4F-1CFF-5643-939E-217C01CDF565}" type="slidenum">
              <a:rPr lang="en-US" sz="1000" smtClean="0"/>
              <a:pPr>
                <a:spcAft>
                  <a:spcPts val="600"/>
                </a:spcAft>
              </a:pPr>
              <a:t>10</a:t>
            </a:fld>
            <a:endParaRPr lang="en-US" sz="1000"/>
          </a:p>
        </p:txBody>
      </p:sp>
      <p:sp>
        <p:nvSpPr>
          <p:cNvPr id="27" name="TextBox 26">
            <a:extLst>
              <a:ext uri="{FF2B5EF4-FFF2-40B4-BE49-F238E27FC236}">
                <a16:creationId xmlns:a16="http://schemas.microsoft.com/office/drawing/2014/main" id="{AFB5FDB4-24DC-4228-BFAA-6D2002391308}"/>
              </a:ext>
            </a:extLst>
          </p:cNvPr>
          <p:cNvSpPr txBox="1"/>
          <p:nvPr/>
        </p:nvSpPr>
        <p:spPr>
          <a:xfrm>
            <a:off x="3916190" y="1536174"/>
            <a:ext cx="6578639" cy="3785652"/>
          </a:xfrm>
          <a:prstGeom prst="rect">
            <a:avLst/>
          </a:prstGeom>
          <a:noFill/>
        </p:spPr>
        <p:txBody>
          <a:bodyPr wrap="square" rtlCol="0">
            <a:spAutoFit/>
          </a:bodyPr>
          <a:lstStyle/>
          <a:p>
            <a:pPr algn="ctr"/>
            <a:r>
              <a:rPr lang="en-US" sz="6000" b="1" dirty="0">
                <a:latin typeface="+mj-lt"/>
              </a:rPr>
              <a:t>Step 1:</a:t>
            </a:r>
          </a:p>
          <a:p>
            <a:pPr algn="ctr"/>
            <a:r>
              <a:rPr lang="en-US" sz="6000" b="1" dirty="0">
                <a:latin typeface="+mj-lt"/>
              </a:rPr>
              <a:t>Set up AWS </a:t>
            </a:r>
            <a:r>
              <a:rPr lang="en-US" sz="6000" b="1" dirty="0" err="1">
                <a:latin typeface="+mj-lt"/>
              </a:rPr>
              <a:t>CloudShell</a:t>
            </a:r>
            <a:r>
              <a:rPr lang="en-US" sz="6000" b="1" dirty="0">
                <a:latin typeface="+mj-lt"/>
              </a:rPr>
              <a:t> for the Workshop</a:t>
            </a:r>
          </a:p>
        </p:txBody>
      </p:sp>
      <p:sp>
        <p:nvSpPr>
          <p:cNvPr id="18" name="Title 1">
            <a:extLst>
              <a:ext uri="{FF2B5EF4-FFF2-40B4-BE49-F238E27FC236}">
                <a16:creationId xmlns:a16="http://schemas.microsoft.com/office/drawing/2014/main" id="{9BDD5F01-2AD8-48A6-8BAA-8D6B580A4AAA}"/>
              </a:ext>
            </a:extLst>
          </p:cNvPr>
          <p:cNvSpPr txBox="1">
            <a:spLocks/>
          </p:cNvSpPr>
          <p:nvPr/>
        </p:nvSpPr>
        <p:spPr>
          <a:xfrm>
            <a:off x="3459163" y="165309"/>
            <a:ext cx="8174971" cy="1110271"/>
          </a:xfrm>
          <a:prstGeom prst="rect">
            <a:avLst/>
          </a:prstGeom>
          <a:effectLst/>
        </p:spPr>
        <p:txBody>
          <a:bodyPr vert="horz" lIns="91440" tIns="45720" rIns="91440" bIns="45720" rtlCol="0" anchor="ctr">
            <a:noAutofit/>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en-US" sz="3200" b="1" dirty="0"/>
              <a:t>Use Terraform to Provision Your Own Cloud-Based Remote Browsing Workstation</a:t>
            </a:r>
            <a:endParaRPr lang="en-US" sz="2800" i="1" dirty="0">
              <a:solidFill>
                <a:schemeClr val="tx1">
                  <a:lumMod val="85000"/>
                </a:schemeClr>
              </a:solidFill>
            </a:endParaRPr>
          </a:p>
        </p:txBody>
      </p:sp>
      <p:sp>
        <p:nvSpPr>
          <p:cNvPr id="26" name="Footer Placeholder 4">
            <a:extLst>
              <a:ext uri="{FF2B5EF4-FFF2-40B4-BE49-F238E27FC236}">
                <a16:creationId xmlns:a16="http://schemas.microsoft.com/office/drawing/2014/main" id="{FA451197-E3C2-4374-A390-6D67BD7E1401}"/>
              </a:ext>
            </a:extLst>
          </p:cNvPr>
          <p:cNvSpPr>
            <a:spLocks noGrp="1"/>
          </p:cNvSpPr>
          <p:nvPr>
            <p:ph type="ftr" sz="quarter" idx="11"/>
          </p:nvPr>
        </p:nvSpPr>
        <p:spPr>
          <a:xfrm>
            <a:off x="4004560" y="5867131"/>
            <a:ext cx="7084177" cy="365125"/>
          </a:xfrm>
        </p:spPr>
        <p:txBody>
          <a:bodyPr/>
          <a:lstStyle/>
          <a:p>
            <a:r>
              <a:rPr lang="en-US" dirty="0"/>
              <a:t>© 2021 Kenneth G. Hartman – All Rights Reserved      |      www.kennethghartman.com</a:t>
            </a:r>
          </a:p>
        </p:txBody>
      </p:sp>
    </p:spTree>
    <p:extLst>
      <p:ext uri="{BB962C8B-B14F-4D97-AF65-F5344CB8AC3E}">
        <p14:creationId xmlns:p14="http://schemas.microsoft.com/office/powerpoint/2010/main" val="35588891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E63BC-5042-4BD6-8658-FED5B13D813F}"/>
              </a:ext>
            </a:extLst>
          </p:cNvPr>
          <p:cNvSpPr>
            <a:spLocks noGrp="1"/>
          </p:cNvSpPr>
          <p:nvPr>
            <p:ph type="title"/>
          </p:nvPr>
        </p:nvSpPr>
        <p:spPr/>
        <p:txBody>
          <a:bodyPr>
            <a:normAutofit fontScale="90000"/>
          </a:bodyPr>
          <a:lstStyle/>
          <a:p>
            <a:r>
              <a:rPr lang="en-US" dirty="0"/>
              <a:t>Step 1:</a:t>
            </a:r>
            <a:br>
              <a:rPr lang="en-US" dirty="0"/>
            </a:br>
            <a:r>
              <a:rPr lang="en-US" dirty="0"/>
              <a:t>Set up AWS </a:t>
            </a:r>
            <a:r>
              <a:rPr lang="en-US" dirty="0" err="1"/>
              <a:t>CloudShell</a:t>
            </a:r>
            <a:r>
              <a:rPr lang="en-US" dirty="0"/>
              <a:t> for the Workshop</a:t>
            </a:r>
          </a:p>
        </p:txBody>
      </p:sp>
      <p:sp>
        <p:nvSpPr>
          <p:cNvPr id="3" name="Content Placeholder 2">
            <a:extLst>
              <a:ext uri="{FF2B5EF4-FFF2-40B4-BE49-F238E27FC236}">
                <a16:creationId xmlns:a16="http://schemas.microsoft.com/office/drawing/2014/main" id="{E42EA380-D846-40C5-B906-2B6D14C0DCAE}"/>
              </a:ext>
            </a:extLst>
          </p:cNvPr>
          <p:cNvSpPr>
            <a:spLocks noGrp="1"/>
          </p:cNvSpPr>
          <p:nvPr>
            <p:ph idx="1"/>
          </p:nvPr>
        </p:nvSpPr>
        <p:spPr>
          <a:xfrm>
            <a:off x="1484310" y="2057400"/>
            <a:ext cx="10018713" cy="3733800"/>
          </a:xfrm>
        </p:spPr>
        <p:txBody>
          <a:bodyPr/>
          <a:lstStyle/>
          <a:p>
            <a:pPr marL="457200" indent="-457200">
              <a:lnSpc>
                <a:spcPct val="200000"/>
              </a:lnSpc>
              <a:buFont typeface="+mj-lt"/>
              <a:buAutoNum type="arabicPeriod"/>
            </a:pPr>
            <a:r>
              <a:rPr lang="en-US" dirty="0"/>
              <a:t>Navigate to Workbook – Step 1</a:t>
            </a:r>
          </a:p>
          <a:p>
            <a:pPr lvl="1">
              <a:lnSpc>
                <a:spcPct val="200000"/>
              </a:lnSpc>
            </a:pPr>
            <a:r>
              <a:rPr lang="en-US" sz="1800" dirty="0">
                <a:hlinkClick r:id="rId3"/>
              </a:rPr>
              <a:t>https://github.com/Resistor52/terraform-cloud-workstation/blob/main/workbook/Step_1.md</a:t>
            </a:r>
            <a:endParaRPr lang="en-US" sz="1800" dirty="0"/>
          </a:p>
          <a:p>
            <a:pPr marL="457200" indent="-457200">
              <a:lnSpc>
                <a:spcPct val="200000"/>
              </a:lnSpc>
              <a:buFont typeface="+mj-lt"/>
              <a:buAutoNum type="arabicPeriod"/>
            </a:pPr>
            <a:r>
              <a:rPr lang="en-US" dirty="0"/>
              <a:t> Perform the Steps as Instructed in the Document</a:t>
            </a:r>
          </a:p>
          <a:p>
            <a:pPr marL="457200" indent="-457200">
              <a:lnSpc>
                <a:spcPct val="200000"/>
              </a:lnSpc>
              <a:buFont typeface="+mj-lt"/>
              <a:buAutoNum type="arabicPeriod"/>
            </a:pPr>
            <a:r>
              <a:rPr lang="en-US" dirty="0"/>
              <a:t>Watch the Video for Help: </a:t>
            </a:r>
            <a:r>
              <a:rPr lang="en-US" dirty="0">
                <a:hlinkClick r:id="rId4"/>
              </a:rPr>
              <a:t>https://youtu.be/INC9MbsmYAM</a:t>
            </a:r>
            <a:r>
              <a:rPr lang="en-US" dirty="0"/>
              <a:t> </a:t>
            </a:r>
          </a:p>
        </p:txBody>
      </p:sp>
      <p:sp>
        <p:nvSpPr>
          <p:cNvPr id="4" name="Date Placeholder 3">
            <a:extLst>
              <a:ext uri="{FF2B5EF4-FFF2-40B4-BE49-F238E27FC236}">
                <a16:creationId xmlns:a16="http://schemas.microsoft.com/office/drawing/2014/main" id="{8A10D77D-31F9-4FA2-928D-98190B9F2769}"/>
              </a:ext>
            </a:extLst>
          </p:cNvPr>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0B80673-7204-4A29-83B3-E385264B20DC}" type="datetime1">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2/24/2021</a:t>
            </a:fld>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
        <p:nvSpPr>
          <p:cNvPr id="5" name="Footer Placeholder 4">
            <a:extLst>
              <a:ext uri="{FF2B5EF4-FFF2-40B4-BE49-F238E27FC236}">
                <a16:creationId xmlns:a16="http://schemas.microsoft.com/office/drawing/2014/main" id="{E7DC905B-D08E-4BFA-ABC7-B8D7F42B261E}"/>
              </a:ext>
            </a:extLst>
          </p:cNvPr>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Corbel" panose="020B0503020204020204"/>
                <a:ea typeface="+mn-ea"/>
                <a:cs typeface="+mn-cs"/>
              </a:rPr>
              <a:t>©2019 Kenneth G. Hartman – All Rights Reserved   </a:t>
            </a:r>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
        <p:nvSpPr>
          <p:cNvPr id="6" name="Slide Number Placeholder 5">
            <a:extLst>
              <a:ext uri="{FF2B5EF4-FFF2-40B4-BE49-F238E27FC236}">
                <a16:creationId xmlns:a16="http://schemas.microsoft.com/office/drawing/2014/main" id="{E92F2F66-ABAB-41AD-87D0-F3F17F129776}"/>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57F1E4F-1CFF-5643-939E-217C01CDF565}" type="slidenum">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a:t>
            </a:fld>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Tree>
    <p:extLst>
      <p:ext uri="{BB962C8B-B14F-4D97-AF65-F5344CB8AC3E}">
        <p14:creationId xmlns:p14="http://schemas.microsoft.com/office/powerpoint/2010/main" val="30871743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group of clouds in the blue sky&#10;&#10;Description automatically generated">
            <a:extLst>
              <a:ext uri="{FF2B5EF4-FFF2-40B4-BE49-F238E27FC236}">
                <a16:creationId xmlns:a16="http://schemas.microsoft.com/office/drawing/2014/main" id="{0088BB2A-DAD6-4971-A8A5-FF9BCABCE049}"/>
              </a:ext>
            </a:extLst>
          </p:cNvPr>
          <p:cNvPicPr>
            <a:picLocks noChangeAspect="1"/>
          </p:cNvPicPr>
          <p:nvPr/>
        </p:nvPicPr>
        <p:blipFill rotWithShape="1">
          <a:blip r:embed="rId3"/>
          <a:srcRect l="24629" r="45234" b="2"/>
          <a:stretch/>
        </p:blipFill>
        <p:spPr>
          <a:xfrm>
            <a:off x="20" y="10"/>
            <a:ext cx="3459143" cy="6857990"/>
          </a:xfrm>
          <a:custGeom>
            <a:avLst/>
            <a:gdLst>
              <a:gd name="connsiteX0" fmla="*/ 0 w 5435600"/>
              <a:gd name="connsiteY0" fmla="*/ 0 h 6858000"/>
              <a:gd name="connsiteX1" fmla="*/ 5435600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4199467 w 5435600"/>
              <a:gd name="connsiteY2" fmla="*/ 2455333 h 6858000"/>
              <a:gd name="connsiteX3" fmla="*/ 5435600 w 5435600"/>
              <a:gd name="connsiteY3" fmla="*/ 6858000 h 6858000"/>
              <a:gd name="connsiteX4" fmla="*/ 0 w 5435600"/>
              <a:gd name="connsiteY4" fmla="*/ 6858000 h 6858000"/>
              <a:gd name="connsiteX5" fmla="*/ 0 w 5435600"/>
              <a:gd name="connsiteY5" fmla="*/ 0 h 6858000"/>
              <a:gd name="connsiteX0" fmla="*/ 0 w 5435600"/>
              <a:gd name="connsiteY0" fmla="*/ 0 h 6858000"/>
              <a:gd name="connsiteX1" fmla="*/ 3513666 w 5435600"/>
              <a:gd name="connsiteY1" fmla="*/ 0 h 6858000"/>
              <a:gd name="connsiteX2" fmla="*/ 2861733 w 5435600"/>
              <a:gd name="connsiteY2" fmla="*/ 2548466 h 6858000"/>
              <a:gd name="connsiteX3" fmla="*/ 5435600 w 5435600"/>
              <a:gd name="connsiteY3" fmla="*/ 6858000 h 6858000"/>
              <a:gd name="connsiteX4" fmla="*/ 0 w 5435600"/>
              <a:gd name="connsiteY4" fmla="*/ 6858000 h 6858000"/>
              <a:gd name="connsiteX5" fmla="*/ 0 w 5435600"/>
              <a:gd name="connsiteY5" fmla="*/ 0 h 6858000"/>
              <a:gd name="connsiteX0" fmla="*/ 0 w 5448300"/>
              <a:gd name="connsiteY0" fmla="*/ 0 h 6858000"/>
              <a:gd name="connsiteX1" fmla="*/ 3513666 w 5448300"/>
              <a:gd name="connsiteY1" fmla="*/ 0 h 6858000"/>
              <a:gd name="connsiteX2" fmla="*/ 2861733 w 5448300"/>
              <a:gd name="connsiteY2" fmla="*/ 2548466 h 6858000"/>
              <a:gd name="connsiteX3" fmla="*/ 5448300 w 5448300"/>
              <a:gd name="connsiteY3" fmla="*/ 6853767 h 6858000"/>
              <a:gd name="connsiteX4" fmla="*/ 0 w 5448300"/>
              <a:gd name="connsiteY4" fmla="*/ 6858000 h 6858000"/>
              <a:gd name="connsiteX5" fmla="*/ 0 w 5448300"/>
              <a:gd name="connsiteY5" fmla="*/ 0 h 6858000"/>
              <a:gd name="connsiteX0" fmla="*/ 0 w 5448300"/>
              <a:gd name="connsiteY0" fmla="*/ 0 h 6858000"/>
              <a:gd name="connsiteX1" fmla="*/ 3174999 w 5448300"/>
              <a:gd name="connsiteY1" fmla="*/ 0 h 6858000"/>
              <a:gd name="connsiteX2" fmla="*/ 2861733 w 5448300"/>
              <a:gd name="connsiteY2" fmla="*/ 2548466 h 6858000"/>
              <a:gd name="connsiteX3" fmla="*/ 5448300 w 5448300"/>
              <a:gd name="connsiteY3" fmla="*/ 6853767 h 6858000"/>
              <a:gd name="connsiteX4" fmla="*/ 0 w 5448300"/>
              <a:gd name="connsiteY4" fmla="*/ 6858000 h 6858000"/>
              <a:gd name="connsiteX5" fmla="*/ 0 w 5448300"/>
              <a:gd name="connsiteY5" fmla="*/ 0 h 6858000"/>
              <a:gd name="connsiteX0" fmla="*/ 0 w 5448300"/>
              <a:gd name="connsiteY0" fmla="*/ 0 h 6858000"/>
              <a:gd name="connsiteX1" fmla="*/ 3174999 w 5448300"/>
              <a:gd name="connsiteY1" fmla="*/ 0 h 6858000"/>
              <a:gd name="connsiteX2" fmla="*/ 2294466 w 5448300"/>
              <a:gd name="connsiteY2" fmla="*/ 5223932 h 6858000"/>
              <a:gd name="connsiteX3" fmla="*/ 5448300 w 5448300"/>
              <a:gd name="connsiteY3" fmla="*/ 6853767 h 6858000"/>
              <a:gd name="connsiteX4" fmla="*/ 0 w 5448300"/>
              <a:gd name="connsiteY4" fmla="*/ 6858000 h 6858000"/>
              <a:gd name="connsiteX5" fmla="*/ 0 w 5448300"/>
              <a:gd name="connsiteY5" fmla="*/ 0 h 6858000"/>
              <a:gd name="connsiteX0" fmla="*/ 0 w 3458633"/>
              <a:gd name="connsiteY0" fmla="*/ 0 h 6858000"/>
              <a:gd name="connsiteX1" fmla="*/ 3174999 w 3458633"/>
              <a:gd name="connsiteY1" fmla="*/ 0 h 6858000"/>
              <a:gd name="connsiteX2" fmla="*/ 2294466 w 3458633"/>
              <a:gd name="connsiteY2" fmla="*/ 5223932 h 6858000"/>
              <a:gd name="connsiteX3" fmla="*/ 3458633 w 3458633"/>
              <a:gd name="connsiteY3" fmla="*/ 6853767 h 6858000"/>
              <a:gd name="connsiteX4" fmla="*/ 0 w 3458633"/>
              <a:gd name="connsiteY4" fmla="*/ 6858000 h 6858000"/>
              <a:gd name="connsiteX5" fmla="*/ 0 w 3458633"/>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58633" h="6858000">
                <a:moveTo>
                  <a:pt x="0" y="0"/>
                </a:moveTo>
                <a:lnTo>
                  <a:pt x="3174999" y="0"/>
                </a:lnTo>
                <a:lnTo>
                  <a:pt x="2294466" y="5223932"/>
                </a:lnTo>
                <a:lnTo>
                  <a:pt x="3458633" y="6853767"/>
                </a:lnTo>
                <a:lnTo>
                  <a:pt x="0" y="6858000"/>
                </a:lnTo>
                <a:lnTo>
                  <a:pt x="0" y="0"/>
                </a:lnTo>
                <a:close/>
              </a:path>
            </a:pathLst>
          </a:custGeom>
          <a:solidFill>
            <a:schemeClr val="accent6">
              <a:alpha val="38000"/>
            </a:schemeClr>
          </a:solidFill>
          <a:ln w="38100">
            <a:noFill/>
          </a:ln>
          <a:effectLst/>
        </p:spPr>
      </p:pic>
      <p:sp>
        <p:nvSpPr>
          <p:cNvPr id="6" name="Slide Number Placeholder 5">
            <a:extLst>
              <a:ext uri="{FF2B5EF4-FFF2-40B4-BE49-F238E27FC236}">
                <a16:creationId xmlns:a16="http://schemas.microsoft.com/office/drawing/2014/main" id="{A916AB2C-3530-44B1-A3BF-905B8E050AD8}"/>
              </a:ext>
            </a:extLst>
          </p:cNvPr>
          <p:cNvSpPr>
            <a:spLocks noGrp="1"/>
          </p:cNvSpPr>
          <p:nvPr>
            <p:ph type="sldNum" sz="quarter" idx="12"/>
          </p:nvPr>
        </p:nvSpPr>
        <p:spPr>
          <a:xfrm>
            <a:off x="10951856" y="5867131"/>
            <a:ext cx="551167" cy="365125"/>
          </a:xfrm>
        </p:spPr>
        <p:txBody>
          <a:bodyPr>
            <a:normAutofit/>
          </a:bodyPr>
          <a:lstStyle/>
          <a:p>
            <a:pPr marL="0" marR="0" lvl="0" indent="0" algn="r" defTabSz="457200" rtl="0" eaLnBrk="1" fontAlgn="auto" latinLnBrk="0" hangingPunct="1">
              <a:lnSpc>
                <a:spcPct val="100000"/>
              </a:lnSpc>
              <a:spcBef>
                <a:spcPts val="0"/>
              </a:spcBef>
              <a:spcAft>
                <a:spcPts val="600"/>
              </a:spcAft>
              <a:buClrTx/>
              <a:buSzTx/>
              <a:buFontTx/>
              <a:buNone/>
              <a:tabLst/>
              <a:defRPr/>
            </a:pPr>
            <a:fld id="{D57F1E4F-1CFF-5643-939E-217C01CDF565}" type="slidenum">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600"/>
                </a:spcAft>
                <a:buClrTx/>
                <a:buSzTx/>
                <a:buFontTx/>
                <a:buNone/>
                <a:tabLst/>
                <a:defRPr/>
              </a:pPr>
              <a:t>12</a:t>
            </a:fld>
            <a:endParaRPr kumimoji="0" lang="en-US" sz="1000" b="0" i="0" u="none" strike="noStrike" kern="1200" cap="none" spc="0" normalizeH="0" baseline="0" noProof="0">
              <a:ln>
                <a:noFill/>
              </a:ln>
              <a:solidFill>
                <a:prstClr val="black"/>
              </a:solidFill>
              <a:effectLst/>
              <a:uLnTx/>
              <a:uFillTx/>
              <a:latin typeface="Corbel" panose="020B0503020204020204"/>
              <a:ea typeface="+mn-ea"/>
              <a:cs typeface="+mn-cs"/>
            </a:endParaRPr>
          </a:p>
        </p:txBody>
      </p:sp>
      <p:sp>
        <p:nvSpPr>
          <p:cNvPr id="27" name="TextBox 26">
            <a:extLst>
              <a:ext uri="{FF2B5EF4-FFF2-40B4-BE49-F238E27FC236}">
                <a16:creationId xmlns:a16="http://schemas.microsoft.com/office/drawing/2014/main" id="{AFB5FDB4-24DC-4228-BFAA-6D2002391308}"/>
              </a:ext>
            </a:extLst>
          </p:cNvPr>
          <p:cNvSpPr txBox="1"/>
          <p:nvPr/>
        </p:nvSpPr>
        <p:spPr>
          <a:xfrm>
            <a:off x="3916190" y="1536174"/>
            <a:ext cx="6578639" cy="378565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prstClr val="black"/>
                </a:solidFill>
                <a:effectLst/>
                <a:uLnTx/>
                <a:uFillTx/>
                <a:latin typeface="Corbel" panose="020B0503020204020204"/>
                <a:ea typeface="+mn-ea"/>
                <a:cs typeface="+mn-cs"/>
              </a:rPr>
              <a:t>Step 2:</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prstClr val="black"/>
                </a:solidFill>
                <a:effectLst/>
                <a:uLnTx/>
                <a:uFillTx/>
                <a:latin typeface="Corbel" panose="020B0503020204020204"/>
                <a:ea typeface="+mn-ea"/>
                <a:cs typeface="+mn-cs"/>
              </a:rPr>
              <a:t>Create a </a:t>
            </a:r>
            <a:r>
              <a:rPr kumimoji="0" lang="en-US" sz="6000" b="1" i="0" u="none" strike="noStrike" kern="1200" cap="none" spc="0" normalizeH="0" baseline="0" noProof="0" dirty="0" err="1">
                <a:ln>
                  <a:noFill/>
                </a:ln>
                <a:solidFill>
                  <a:prstClr val="black"/>
                </a:solidFill>
                <a:effectLst/>
                <a:uLnTx/>
                <a:uFillTx/>
                <a:latin typeface="Corbel" panose="020B0503020204020204"/>
                <a:ea typeface="+mn-ea"/>
                <a:cs typeface="+mn-cs"/>
              </a:rPr>
              <a:t>Github</a:t>
            </a:r>
            <a:r>
              <a:rPr kumimoji="0" lang="en-US" sz="6000" b="1" i="0" u="none" strike="noStrike" kern="1200" cap="none" spc="0" normalizeH="0" baseline="0" noProof="0" dirty="0">
                <a:ln>
                  <a:noFill/>
                </a:ln>
                <a:solidFill>
                  <a:prstClr val="black"/>
                </a:solidFill>
                <a:effectLst/>
                <a:uLnTx/>
                <a:uFillTx/>
                <a:latin typeface="Corbel" panose="020B0503020204020204"/>
                <a:ea typeface="+mn-ea"/>
                <a:cs typeface="+mn-cs"/>
              </a:rPr>
              <a:t> Account (if you don’t have one)</a:t>
            </a:r>
          </a:p>
        </p:txBody>
      </p:sp>
      <p:sp>
        <p:nvSpPr>
          <p:cNvPr id="18" name="Title 1">
            <a:extLst>
              <a:ext uri="{FF2B5EF4-FFF2-40B4-BE49-F238E27FC236}">
                <a16:creationId xmlns:a16="http://schemas.microsoft.com/office/drawing/2014/main" id="{9BDD5F01-2AD8-48A6-8BAA-8D6B580A4AAA}"/>
              </a:ext>
            </a:extLst>
          </p:cNvPr>
          <p:cNvSpPr txBox="1">
            <a:spLocks/>
          </p:cNvSpPr>
          <p:nvPr/>
        </p:nvSpPr>
        <p:spPr>
          <a:xfrm>
            <a:off x="3459163" y="165309"/>
            <a:ext cx="8174971" cy="1110271"/>
          </a:xfrm>
          <a:prstGeom prst="rect">
            <a:avLst/>
          </a:prstGeom>
          <a:effectLst/>
        </p:spPr>
        <p:txBody>
          <a:bodyPr vert="horz" lIns="91440" tIns="45720" rIns="91440" bIns="45720" rtlCol="0" anchor="ctr">
            <a:noAutofit/>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a:ln w="3175" cmpd="sng">
                  <a:noFill/>
                </a:ln>
                <a:solidFill>
                  <a:prstClr val="black"/>
                </a:solidFill>
                <a:effectLst/>
                <a:uLnTx/>
                <a:uFillTx/>
                <a:latin typeface="Corbel" panose="020B0503020204020204"/>
                <a:ea typeface="+mj-ea"/>
                <a:cs typeface="+mj-cs"/>
              </a:rPr>
              <a:t>Use Terraform to Provision Your Own Cloud-Based Remote Browsing Workstation</a:t>
            </a:r>
            <a:endParaRPr kumimoji="0" lang="en-US" sz="2800" b="0" i="1" u="none" strike="noStrike" kern="1200" cap="none" spc="0" normalizeH="0" baseline="0" noProof="0" dirty="0">
              <a:ln w="3175" cmpd="sng">
                <a:noFill/>
              </a:ln>
              <a:solidFill>
                <a:prstClr val="black">
                  <a:lumMod val="85000"/>
                </a:prstClr>
              </a:solidFill>
              <a:effectLst/>
              <a:uLnTx/>
              <a:uFillTx/>
              <a:latin typeface="Corbel" panose="020B0503020204020204"/>
              <a:ea typeface="+mj-ea"/>
              <a:cs typeface="+mj-cs"/>
            </a:endParaRPr>
          </a:p>
        </p:txBody>
      </p:sp>
      <p:sp>
        <p:nvSpPr>
          <p:cNvPr id="26" name="Footer Placeholder 4">
            <a:extLst>
              <a:ext uri="{FF2B5EF4-FFF2-40B4-BE49-F238E27FC236}">
                <a16:creationId xmlns:a16="http://schemas.microsoft.com/office/drawing/2014/main" id="{FA451197-E3C2-4374-A390-6D67BD7E1401}"/>
              </a:ext>
            </a:extLst>
          </p:cNvPr>
          <p:cNvSpPr>
            <a:spLocks noGrp="1"/>
          </p:cNvSpPr>
          <p:nvPr>
            <p:ph type="ftr" sz="quarter" idx="11"/>
          </p:nvPr>
        </p:nvSpPr>
        <p:spPr>
          <a:xfrm>
            <a:off x="4004560" y="5867131"/>
            <a:ext cx="7084177" cy="365125"/>
          </a:xfr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rPr>
              <a:t>© 2021 Kenneth G. Hartman – All Rights Reserved      |      www.kennethghartman.com</a:t>
            </a:r>
          </a:p>
        </p:txBody>
      </p:sp>
    </p:spTree>
    <p:extLst>
      <p:ext uri="{BB962C8B-B14F-4D97-AF65-F5344CB8AC3E}">
        <p14:creationId xmlns:p14="http://schemas.microsoft.com/office/powerpoint/2010/main" val="2661028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E63BC-5042-4BD6-8658-FED5B13D813F}"/>
              </a:ext>
            </a:extLst>
          </p:cNvPr>
          <p:cNvSpPr>
            <a:spLocks noGrp="1"/>
          </p:cNvSpPr>
          <p:nvPr>
            <p:ph type="title"/>
          </p:nvPr>
        </p:nvSpPr>
        <p:spPr/>
        <p:txBody>
          <a:bodyPr>
            <a:normAutofit fontScale="90000"/>
          </a:bodyPr>
          <a:lstStyle/>
          <a:p>
            <a:br>
              <a:rPr lang="en-US" dirty="0"/>
            </a:br>
            <a:r>
              <a:rPr lang="en-US" dirty="0"/>
              <a:t>Step 2:</a:t>
            </a:r>
            <a:br>
              <a:rPr lang="en-US" dirty="0"/>
            </a:br>
            <a:r>
              <a:rPr lang="en-US" dirty="0"/>
              <a:t>Create a </a:t>
            </a:r>
            <a:r>
              <a:rPr lang="en-US" dirty="0" err="1"/>
              <a:t>Github</a:t>
            </a:r>
            <a:r>
              <a:rPr lang="en-US" dirty="0"/>
              <a:t> Account (if you don’t have one)</a:t>
            </a:r>
            <a:br>
              <a:rPr lang="en-US" dirty="0"/>
            </a:br>
            <a:endParaRPr lang="en-US" dirty="0"/>
          </a:p>
        </p:txBody>
      </p:sp>
      <p:sp>
        <p:nvSpPr>
          <p:cNvPr id="3" name="Content Placeholder 2">
            <a:extLst>
              <a:ext uri="{FF2B5EF4-FFF2-40B4-BE49-F238E27FC236}">
                <a16:creationId xmlns:a16="http://schemas.microsoft.com/office/drawing/2014/main" id="{E42EA380-D846-40C5-B906-2B6D14C0DCAE}"/>
              </a:ext>
            </a:extLst>
          </p:cNvPr>
          <p:cNvSpPr>
            <a:spLocks noGrp="1"/>
          </p:cNvSpPr>
          <p:nvPr>
            <p:ph idx="1"/>
          </p:nvPr>
        </p:nvSpPr>
        <p:spPr>
          <a:xfrm>
            <a:off x="1484310" y="2057400"/>
            <a:ext cx="10018713" cy="3733800"/>
          </a:xfrm>
        </p:spPr>
        <p:txBody>
          <a:bodyPr>
            <a:normAutofit lnSpcReduction="10000"/>
          </a:bodyPr>
          <a:lstStyle/>
          <a:p>
            <a:pPr marL="0" indent="0">
              <a:lnSpc>
                <a:spcPct val="200000"/>
              </a:lnSpc>
              <a:buNone/>
            </a:pPr>
            <a:r>
              <a:rPr lang="en-US" b="1" dirty="0">
                <a:solidFill>
                  <a:schemeClr val="accent4"/>
                </a:solidFill>
              </a:rPr>
              <a:t>NOTE: if you already have a </a:t>
            </a:r>
            <a:r>
              <a:rPr lang="en-US" b="1" dirty="0" err="1">
                <a:solidFill>
                  <a:schemeClr val="accent4"/>
                </a:solidFill>
              </a:rPr>
              <a:t>Github</a:t>
            </a:r>
            <a:r>
              <a:rPr lang="en-US" b="1" dirty="0">
                <a:solidFill>
                  <a:schemeClr val="accent4"/>
                </a:solidFill>
              </a:rPr>
              <a:t> account, simply login</a:t>
            </a:r>
          </a:p>
          <a:p>
            <a:pPr marL="457200" indent="-457200">
              <a:lnSpc>
                <a:spcPct val="200000"/>
              </a:lnSpc>
              <a:buFont typeface="+mj-lt"/>
              <a:buAutoNum type="arabicPeriod"/>
            </a:pPr>
            <a:r>
              <a:rPr lang="en-US" dirty="0"/>
              <a:t>Navigate to Workbook – Step 2</a:t>
            </a:r>
          </a:p>
          <a:p>
            <a:pPr lvl="1">
              <a:lnSpc>
                <a:spcPct val="200000"/>
              </a:lnSpc>
            </a:pPr>
            <a:r>
              <a:rPr lang="en-US" sz="1800" dirty="0">
                <a:hlinkClick r:id="rId3"/>
              </a:rPr>
              <a:t>https://github.com/Resistor52/terraform-cloud-workstation/blob/main/workbook/Step_2.md </a:t>
            </a:r>
            <a:endParaRPr lang="en-US" sz="1800" dirty="0"/>
          </a:p>
          <a:p>
            <a:pPr marL="457200" indent="-457200">
              <a:lnSpc>
                <a:spcPct val="200000"/>
              </a:lnSpc>
              <a:buFont typeface="+mj-lt"/>
              <a:buAutoNum type="arabicPeriod"/>
            </a:pPr>
            <a:r>
              <a:rPr lang="en-US" dirty="0"/>
              <a:t> Perform the Steps as Instructed in the Document</a:t>
            </a:r>
          </a:p>
          <a:p>
            <a:pPr marL="457200" indent="-457200">
              <a:lnSpc>
                <a:spcPct val="200000"/>
              </a:lnSpc>
              <a:buFont typeface="+mj-lt"/>
              <a:buAutoNum type="arabicPeriod"/>
            </a:pPr>
            <a:r>
              <a:rPr lang="en-US" dirty="0"/>
              <a:t>Watch the Video for Help: </a:t>
            </a:r>
            <a:r>
              <a:rPr lang="en-US" dirty="0">
                <a:hlinkClick r:id="rId4"/>
              </a:rPr>
              <a:t>https://youtu.be/3jiey--sjJ4</a:t>
            </a:r>
            <a:r>
              <a:rPr lang="en-US" dirty="0"/>
              <a:t> </a:t>
            </a:r>
          </a:p>
        </p:txBody>
      </p:sp>
      <p:sp>
        <p:nvSpPr>
          <p:cNvPr id="4" name="Date Placeholder 3">
            <a:extLst>
              <a:ext uri="{FF2B5EF4-FFF2-40B4-BE49-F238E27FC236}">
                <a16:creationId xmlns:a16="http://schemas.microsoft.com/office/drawing/2014/main" id="{8A10D77D-31F9-4FA2-928D-98190B9F2769}"/>
              </a:ext>
            </a:extLst>
          </p:cNvPr>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0B80673-7204-4A29-83B3-E385264B20DC}" type="datetime1">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2/24/2021</a:t>
            </a:fld>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
        <p:nvSpPr>
          <p:cNvPr id="5" name="Footer Placeholder 4">
            <a:extLst>
              <a:ext uri="{FF2B5EF4-FFF2-40B4-BE49-F238E27FC236}">
                <a16:creationId xmlns:a16="http://schemas.microsoft.com/office/drawing/2014/main" id="{E7DC905B-D08E-4BFA-ABC7-B8D7F42B261E}"/>
              </a:ext>
            </a:extLst>
          </p:cNvPr>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Corbel" panose="020B0503020204020204"/>
                <a:ea typeface="+mn-ea"/>
                <a:cs typeface="+mn-cs"/>
              </a:rPr>
              <a:t>©2019 Kenneth G. Hartman – All Rights Reserved   </a:t>
            </a:r>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
        <p:nvSpPr>
          <p:cNvPr id="6" name="Slide Number Placeholder 5">
            <a:extLst>
              <a:ext uri="{FF2B5EF4-FFF2-40B4-BE49-F238E27FC236}">
                <a16:creationId xmlns:a16="http://schemas.microsoft.com/office/drawing/2014/main" id="{E92F2F66-ABAB-41AD-87D0-F3F17F129776}"/>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57F1E4F-1CFF-5643-939E-217C01CDF565}" type="slidenum">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13</a:t>
            </a:fld>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Tree>
    <p:extLst>
      <p:ext uri="{BB962C8B-B14F-4D97-AF65-F5344CB8AC3E}">
        <p14:creationId xmlns:p14="http://schemas.microsoft.com/office/powerpoint/2010/main" val="7178360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group of clouds in the blue sky&#10;&#10;Description automatically generated">
            <a:extLst>
              <a:ext uri="{FF2B5EF4-FFF2-40B4-BE49-F238E27FC236}">
                <a16:creationId xmlns:a16="http://schemas.microsoft.com/office/drawing/2014/main" id="{0088BB2A-DAD6-4971-A8A5-FF9BCABCE049}"/>
              </a:ext>
            </a:extLst>
          </p:cNvPr>
          <p:cNvPicPr>
            <a:picLocks noChangeAspect="1"/>
          </p:cNvPicPr>
          <p:nvPr/>
        </p:nvPicPr>
        <p:blipFill rotWithShape="1">
          <a:blip r:embed="rId3"/>
          <a:srcRect l="24629" r="45234" b="2"/>
          <a:stretch/>
        </p:blipFill>
        <p:spPr>
          <a:xfrm>
            <a:off x="20" y="10"/>
            <a:ext cx="3459143" cy="6857990"/>
          </a:xfrm>
          <a:custGeom>
            <a:avLst/>
            <a:gdLst>
              <a:gd name="connsiteX0" fmla="*/ 0 w 5435600"/>
              <a:gd name="connsiteY0" fmla="*/ 0 h 6858000"/>
              <a:gd name="connsiteX1" fmla="*/ 5435600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4199467 w 5435600"/>
              <a:gd name="connsiteY2" fmla="*/ 2455333 h 6858000"/>
              <a:gd name="connsiteX3" fmla="*/ 5435600 w 5435600"/>
              <a:gd name="connsiteY3" fmla="*/ 6858000 h 6858000"/>
              <a:gd name="connsiteX4" fmla="*/ 0 w 5435600"/>
              <a:gd name="connsiteY4" fmla="*/ 6858000 h 6858000"/>
              <a:gd name="connsiteX5" fmla="*/ 0 w 5435600"/>
              <a:gd name="connsiteY5" fmla="*/ 0 h 6858000"/>
              <a:gd name="connsiteX0" fmla="*/ 0 w 5435600"/>
              <a:gd name="connsiteY0" fmla="*/ 0 h 6858000"/>
              <a:gd name="connsiteX1" fmla="*/ 3513666 w 5435600"/>
              <a:gd name="connsiteY1" fmla="*/ 0 h 6858000"/>
              <a:gd name="connsiteX2" fmla="*/ 2861733 w 5435600"/>
              <a:gd name="connsiteY2" fmla="*/ 2548466 h 6858000"/>
              <a:gd name="connsiteX3" fmla="*/ 5435600 w 5435600"/>
              <a:gd name="connsiteY3" fmla="*/ 6858000 h 6858000"/>
              <a:gd name="connsiteX4" fmla="*/ 0 w 5435600"/>
              <a:gd name="connsiteY4" fmla="*/ 6858000 h 6858000"/>
              <a:gd name="connsiteX5" fmla="*/ 0 w 5435600"/>
              <a:gd name="connsiteY5" fmla="*/ 0 h 6858000"/>
              <a:gd name="connsiteX0" fmla="*/ 0 w 5448300"/>
              <a:gd name="connsiteY0" fmla="*/ 0 h 6858000"/>
              <a:gd name="connsiteX1" fmla="*/ 3513666 w 5448300"/>
              <a:gd name="connsiteY1" fmla="*/ 0 h 6858000"/>
              <a:gd name="connsiteX2" fmla="*/ 2861733 w 5448300"/>
              <a:gd name="connsiteY2" fmla="*/ 2548466 h 6858000"/>
              <a:gd name="connsiteX3" fmla="*/ 5448300 w 5448300"/>
              <a:gd name="connsiteY3" fmla="*/ 6853767 h 6858000"/>
              <a:gd name="connsiteX4" fmla="*/ 0 w 5448300"/>
              <a:gd name="connsiteY4" fmla="*/ 6858000 h 6858000"/>
              <a:gd name="connsiteX5" fmla="*/ 0 w 5448300"/>
              <a:gd name="connsiteY5" fmla="*/ 0 h 6858000"/>
              <a:gd name="connsiteX0" fmla="*/ 0 w 5448300"/>
              <a:gd name="connsiteY0" fmla="*/ 0 h 6858000"/>
              <a:gd name="connsiteX1" fmla="*/ 3174999 w 5448300"/>
              <a:gd name="connsiteY1" fmla="*/ 0 h 6858000"/>
              <a:gd name="connsiteX2" fmla="*/ 2861733 w 5448300"/>
              <a:gd name="connsiteY2" fmla="*/ 2548466 h 6858000"/>
              <a:gd name="connsiteX3" fmla="*/ 5448300 w 5448300"/>
              <a:gd name="connsiteY3" fmla="*/ 6853767 h 6858000"/>
              <a:gd name="connsiteX4" fmla="*/ 0 w 5448300"/>
              <a:gd name="connsiteY4" fmla="*/ 6858000 h 6858000"/>
              <a:gd name="connsiteX5" fmla="*/ 0 w 5448300"/>
              <a:gd name="connsiteY5" fmla="*/ 0 h 6858000"/>
              <a:gd name="connsiteX0" fmla="*/ 0 w 5448300"/>
              <a:gd name="connsiteY0" fmla="*/ 0 h 6858000"/>
              <a:gd name="connsiteX1" fmla="*/ 3174999 w 5448300"/>
              <a:gd name="connsiteY1" fmla="*/ 0 h 6858000"/>
              <a:gd name="connsiteX2" fmla="*/ 2294466 w 5448300"/>
              <a:gd name="connsiteY2" fmla="*/ 5223932 h 6858000"/>
              <a:gd name="connsiteX3" fmla="*/ 5448300 w 5448300"/>
              <a:gd name="connsiteY3" fmla="*/ 6853767 h 6858000"/>
              <a:gd name="connsiteX4" fmla="*/ 0 w 5448300"/>
              <a:gd name="connsiteY4" fmla="*/ 6858000 h 6858000"/>
              <a:gd name="connsiteX5" fmla="*/ 0 w 5448300"/>
              <a:gd name="connsiteY5" fmla="*/ 0 h 6858000"/>
              <a:gd name="connsiteX0" fmla="*/ 0 w 3458633"/>
              <a:gd name="connsiteY0" fmla="*/ 0 h 6858000"/>
              <a:gd name="connsiteX1" fmla="*/ 3174999 w 3458633"/>
              <a:gd name="connsiteY1" fmla="*/ 0 h 6858000"/>
              <a:gd name="connsiteX2" fmla="*/ 2294466 w 3458633"/>
              <a:gd name="connsiteY2" fmla="*/ 5223932 h 6858000"/>
              <a:gd name="connsiteX3" fmla="*/ 3458633 w 3458633"/>
              <a:gd name="connsiteY3" fmla="*/ 6853767 h 6858000"/>
              <a:gd name="connsiteX4" fmla="*/ 0 w 3458633"/>
              <a:gd name="connsiteY4" fmla="*/ 6858000 h 6858000"/>
              <a:gd name="connsiteX5" fmla="*/ 0 w 3458633"/>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58633" h="6858000">
                <a:moveTo>
                  <a:pt x="0" y="0"/>
                </a:moveTo>
                <a:lnTo>
                  <a:pt x="3174999" y="0"/>
                </a:lnTo>
                <a:lnTo>
                  <a:pt x="2294466" y="5223932"/>
                </a:lnTo>
                <a:lnTo>
                  <a:pt x="3458633" y="6853767"/>
                </a:lnTo>
                <a:lnTo>
                  <a:pt x="0" y="6858000"/>
                </a:lnTo>
                <a:lnTo>
                  <a:pt x="0" y="0"/>
                </a:lnTo>
                <a:close/>
              </a:path>
            </a:pathLst>
          </a:custGeom>
          <a:solidFill>
            <a:schemeClr val="accent6">
              <a:alpha val="38000"/>
            </a:schemeClr>
          </a:solidFill>
          <a:ln w="38100">
            <a:noFill/>
          </a:ln>
          <a:effectLst/>
        </p:spPr>
      </p:pic>
      <p:sp>
        <p:nvSpPr>
          <p:cNvPr id="6" name="Slide Number Placeholder 5">
            <a:extLst>
              <a:ext uri="{FF2B5EF4-FFF2-40B4-BE49-F238E27FC236}">
                <a16:creationId xmlns:a16="http://schemas.microsoft.com/office/drawing/2014/main" id="{A916AB2C-3530-44B1-A3BF-905B8E050AD8}"/>
              </a:ext>
            </a:extLst>
          </p:cNvPr>
          <p:cNvSpPr>
            <a:spLocks noGrp="1"/>
          </p:cNvSpPr>
          <p:nvPr>
            <p:ph type="sldNum" sz="quarter" idx="12"/>
          </p:nvPr>
        </p:nvSpPr>
        <p:spPr>
          <a:xfrm>
            <a:off x="10951856" y="5867131"/>
            <a:ext cx="551167" cy="365125"/>
          </a:xfrm>
        </p:spPr>
        <p:txBody>
          <a:bodyPr>
            <a:normAutofit/>
          </a:bodyPr>
          <a:lstStyle/>
          <a:p>
            <a:pPr marL="0" marR="0" lvl="0" indent="0" algn="r" defTabSz="457200" rtl="0" eaLnBrk="1" fontAlgn="auto" latinLnBrk="0" hangingPunct="1">
              <a:lnSpc>
                <a:spcPct val="100000"/>
              </a:lnSpc>
              <a:spcBef>
                <a:spcPts val="0"/>
              </a:spcBef>
              <a:spcAft>
                <a:spcPts val="600"/>
              </a:spcAft>
              <a:buClrTx/>
              <a:buSzTx/>
              <a:buFontTx/>
              <a:buNone/>
              <a:tabLst/>
              <a:defRPr/>
            </a:pPr>
            <a:fld id="{D57F1E4F-1CFF-5643-939E-217C01CDF565}" type="slidenum">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600"/>
                </a:spcAft>
                <a:buClrTx/>
                <a:buSzTx/>
                <a:buFontTx/>
                <a:buNone/>
                <a:tabLst/>
                <a:defRPr/>
              </a:pPr>
              <a:t>14</a:t>
            </a:fld>
            <a:endParaRPr kumimoji="0" lang="en-US" sz="1000" b="0" i="0" u="none" strike="noStrike" kern="1200" cap="none" spc="0" normalizeH="0" baseline="0" noProof="0">
              <a:ln>
                <a:noFill/>
              </a:ln>
              <a:solidFill>
                <a:prstClr val="black"/>
              </a:solidFill>
              <a:effectLst/>
              <a:uLnTx/>
              <a:uFillTx/>
              <a:latin typeface="Corbel" panose="020B0503020204020204"/>
              <a:ea typeface="+mn-ea"/>
              <a:cs typeface="+mn-cs"/>
            </a:endParaRPr>
          </a:p>
        </p:txBody>
      </p:sp>
      <p:sp>
        <p:nvSpPr>
          <p:cNvPr id="27" name="TextBox 26">
            <a:extLst>
              <a:ext uri="{FF2B5EF4-FFF2-40B4-BE49-F238E27FC236}">
                <a16:creationId xmlns:a16="http://schemas.microsoft.com/office/drawing/2014/main" id="{AFB5FDB4-24DC-4228-BFAA-6D2002391308}"/>
              </a:ext>
            </a:extLst>
          </p:cNvPr>
          <p:cNvSpPr txBox="1"/>
          <p:nvPr/>
        </p:nvSpPr>
        <p:spPr>
          <a:xfrm>
            <a:off x="3916190" y="1536174"/>
            <a:ext cx="6578639" cy="286232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prstClr val="black"/>
                </a:solidFill>
                <a:effectLst/>
                <a:uLnTx/>
                <a:uFillTx/>
                <a:latin typeface="Corbel" panose="020B0503020204020204"/>
                <a:ea typeface="+mn-ea"/>
                <a:cs typeface="+mn-cs"/>
              </a:rPr>
              <a:t>Step 3:</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prstClr val="black"/>
                </a:solidFill>
                <a:effectLst/>
                <a:uLnTx/>
                <a:uFillTx/>
                <a:latin typeface="Corbel" panose="020B0503020204020204"/>
                <a:ea typeface="+mn-ea"/>
                <a:cs typeface="+mn-cs"/>
              </a:rPr>
              <a:t>Create a </a:t>
            </a:r>
            <a:r>
              <a:rPr kumimoji="0" lang="en-US" sz="6000" b="1" i="0" u="none" strike="noStrike" kern="1200" cap="none" spc="0" normalizeH="0" baseline="0" noProof="0" dirty="0" err="1">
                <a:ln>
                  <a:noFill/>
                </a:ln>
                <a:solidFill>
                  <a:prstClr val="black"/>
                </a:solidFill>
                <a:effectLst/>
                <a:uLnTx/>
                <a:uFillTx/>
                <a:latin typeface="Corbel" panose="020B0503020204020204"/>
                <a:ea typeface="+mn-ea"/>
                <a:cs typeface="+mn-cs"/>
              </a:rPr>
              <a:t>Github</a:t>
            </a:r>
            <a:r>
              <a:rPr kumimoji="0" lang="en-US" sz="6000" b="1" i="0" u="none" strike="noStrike" kern="1200" cap="none" spc="0" normalizeH="0" baseline="0" noProof="0" dirty="0">
                <a:ln>
                  <a:noFill/>
                </a:ln>
                <a:solidFill>
                  <a:prstClr val="black"/>
                </a:solidFill>
                <a:effectLst/>
                <a:uLnTx/>
                <a:uFillTx/>
                <a:latin typeface="Corbel" panose="020B0503020204020204"/>
                <a:ea typeface="+mn-ea"/>
                <a:cs typeface="+mn-cs"/>
              </a:rPr>
              <a:t> Repository</a:t>
            </a:r>
          </a:p>
        </p:txBody>
      </p:sp>
      <p:sp>
        <p:nvSpPr>
          <p:cNvPr id="18" name="Title 1">
            <a:extLst>
              <a:ext uri="{FF2B5EF4-FFF2-40B4-BE49-F238E27FC236}">
                <a16:creationId xmlns:a16="http://schemas.microsoft.com/office/drawing/2014/main" id="{9BDD5F01-2AD8-48A6-8BAA-8D6B580A4AAA}"/>
              </a:ext>
            </a:extLst>
          </p:cNvPr>
          <p:cNvSpPr txBox="1">
            <a:spLocks/>
          </p:cNvSpPr>
          <p:nvPr/>
        </p:nvSpPr>
        <p:spPr>
          <a:xfrm>
            <a:off x="3459163" y="165309"/>
            <a:ext cx="8174971" cy="1110271"/>
          </a:xfrm>
          <a:prstGeom prst="rect">
            <a:avLst/>
          </a:prstGeom>
          <a:effectLst/>
        </p:spPr>
        <p:txBody>
          <a:bodyPr vert="horz" lIns="91440" tIns="45720" rIns="91440" bIns="45720" rtlCol="0" anchor="ctr">
            <a:noAutofit/>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a:ln w="3175" cmpd="sng">
                  <a:noFill/>
                </a:ln>
                <a:solidFill>
                  <a:prstClr val="black"/>
                </a:solidFill>
                <a:effectLst/>
                <a:uLnTx/>
                <a:uFillTx/>
                <a:latin typeface="Corbel" panose="020B0503020204020204"/>
                <a:ea typeface="+mj-ea"/>
                <a:cs typeface="+mj-cs"/>
              </a:rPr>
              <a:t>Use Terraform to Provision Your Own Cloud-Based Remote Browsing Workstation</a:t>
            </a:r>
            <a:endParaRPr kumimoji="0" lang="en-US" sz="2800" b="0" i="1" u="none" strike="noStrike" kern="1200" cap="none" spc="0" normalizeH="0" baseline="0" noProof="0" dirty="0">
              <a:ln w="3175" cmpd="sng">
                <a:noFill/>
              </a:ln>
              <a:solidFill>
                <a:prstClr val="black">
                  <a:lumMod val="85000"/>
                </a:prstClr>
              </a:solidFill>
              <a:effectLst/>
              <a:uLnTx/>
              <a:uFillTx/>
              <a:latin typeface="Corbel" panose="020B0503020204020204"/>
              <a:ea typeface="+mj-ea"/>
              <a:cs typeface="+mj-cs"/>
            </a:endParaRPr>
          </a:p>
        </p:txBody>
      </p:sp>
      <p:sp>
        <p:nvSpPr>
          <p:cNvPr id="26" name="Footer Placeholder 4">
            <a:extLst>
              <a:ext uri="{FF2B5EF4-FFF2-40B4-BE49-F238E27FC236}">
                <a16:creationId xmlns:a16="http://schemas.microsoft.com/office/drawing/2014/main" id="{FA451197-E3C2-4374-A390-6D67BD7E1401}"/>
              </a:ext>
            </a:extLst>
          </p:cNvPr>
          <p:cNvSpPr>
            <a:spLocks noGrp="1"/>
          </p:cNvSpPr>
          <p:nvPr>
            <p:ph type="ftr" sz="quarter" idx="11"/>
          </p:nvPr>
        </p:nvSpPr>
        <p:spPr>
          <a:xfrm>
            <a:off x="4004560" y="5867131"/>
            <a:ext cx="7084177" cy="365125"/>
          </a:xfr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rPr>
              <a:t>© 2021 Kenneth G. Hartman – All Rights Reserved      |      www.kennethghartman.com</a:t>
            </a:r>
          </a:p>
        </p:txBody>
      </p:sp>
    </p:spTree>
    <p:extLst>
      <p:ext uri="{BB962C8B-B14F-4D97-AF65-F5344CB8AC3E}">
        <p14:creationId xmlns:p14="http://schemas.microsoft.com/office/powerpoint/2010/main" val="31639765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E63BC-5042-4BD6-8658-FED5B13D813F}"/>
              </a:ext>
            </a:extLst>
          </p:cNvPr>
          <p:cNvSpPr>
            <a:spLocks noGrp="1"/>
          </p:cNvSpPr>
          <p:nvPr>
            <p:ph type="title"/>
          </p:nvPr>
        </p:nvSpPr>
        <p:spPr/>
        <p:txBody>
          <a:bodyPr>
            <a:normAutofit fontScale="90000"/>
          </a:bodyPr>
          <a:lstStyle/>
          <a:p>
            <a:r>
              <a:rPr lang="en-US" dirty="0"/>
              <a:t>Step 3:</a:t>
            </a:r>
            <a:br>
              <a:rPr lang="en-US" dirty="0"/>
            </a:br>
            <a:r>
              <a:rPr lang="en-US" dirty="0"/>
              <a:t>Create a </a:t>
            </a:r>
            <a:r>
              <a:rPr lang="en-US" dirty="0" err="1"/>
              <a:t>Github</a:t>
            </a:r>
            <a:r>
              <a:rPr lang="en-US" dirty="0"/>
              <a:t> Repository</a:t>
            </a:r>
          </a:p>
        </p:txBody>
      </p:sp>
      <p:sp>
        <p:nvSpPr>
          <p:cNvPr id="3" name="Content Placeholder 2">
            <a:extLst>
              <a:ext uri="{FF2B5EF4-FFF2-40B4-BE49-F238E27FC236}">
                <a16:creationId xmlns:a16="http://schemas.microsoft.com/office/drawing/2014/main" id="{E42EA380-D846-40C5-B906-2B6D14C0DCAE}"/>
              </a:ext>
            </a:extLst>
          </p:cNvPr>
          <p:cNvSpPr>
            <a:spLocks noGrp="1"/>
          </p:cNvSpPr>
          <p:nvPr>
            <p:ph idx="1"/>
          </p:nvPr>
        </p:nvSpPr>
        <p:spPr>
          <a:xfrm>
            <a:off x="1484310" y="2057400"/>
            <a:ext cx="10018713" cy="3733800"/>
          </a:xfrm>
        </p:spPr>
        <p:txBody>
          <a:bodyPr/>
          <a:lstStyle/>
          <a:p>
            <a:pPr marL="457200" indent="-457200">
              <a:lnSpc>
                <a:spcPct val="200000"/>
              </a:lnSpc>
              <a:buFont typeface="+mj-lt"/>
              <a:buAutoNum type="arabicPeriod"/>
            </a:pPr>
            <a:r>
              <a:rPr lang="en-US" dirty="0"/>
              <a:t>Navigate to Workbook – Step 3</a:t>
            </a:r>
          </a:p>
          <a:p>
            <a:pPr lvl="1">
              <a:lnSpc>
                <a:spcPct val="200000"/>
              </a:lnSpc>
            </a:pPr>
            <a:r>
              <a:rPr lang="en-US" sz="1800" dirty="0">
                <a:hlinkClick r:id="rId3"/>
              </a:rPr>
              <a:t>https://github.com/Resistor52/terraform-cloud-workstation/blob/main/workbook/Step_3.md</a:t>
            </a:r>
            <a:endParaRPr lang="en-US" sz="1800" dirty="0"/>
          </a:p>
          <a:p>
            <a:pPr marL="457200" indent="-457200">
              <a:lnSpc>
                <a:spcPct val="200000"/>
              </a:lnSpc>
              <a:buFont typeface="+mj-lt"/>
              <a:buAutoNum type="arabicPeriod"/>
            </a:pPr>
            <a:r>
              <a:rPr lang="en-US" dirty="0"/>
              <a:t> Perform the Steps as Instructed in the Document</a:t>
            </a:r>
          </a:p>
          <a:p>
            <a:pPr marL="457200" indent="-457200">
              <a:lnSpc>
                <a:spcPct val="200000"/>
              </a:lnSpc>
              <a:buFont typeface="+mj-lt"/>
              <a:buAutoNum type="arabicPeriod"/>
            </a:pPr>
            <a:r>
              <a:rPr lang="en-US" dirty="0"/>
              <a:t>Watch the Video for Help: </a:t>
            </a:r>
            <a:r>
              <a:rPr lang="en-US" dirty="0">
                <a:hlinkClick r:id="rId4"/>
              </a:rPr>
              <a:t>https://youtu.be/m5DiBfHEJ2s</a:t>
            </a:r>
            <a:r>
              <a:rPr lang="en-US" dirty="0"/>
              <a:t> </a:t>
            </a:r>
          </a:p>
        </p:txBody>
      </p:sp>
      <p:sp>
        <p:nvSpPr>
          <p:cNvPr id="4" name="Date Placeholder 3">
            <a:extLst>
              <a:ext uri="{FF2B5EF4-FFF2-40B4-BE49-F238E27FC236}">
                <a16:creationId xmlns:a16="http://schemas.microsoft.com/office/drawing/2014/main" id="{8A10D77D-31F9-4FA2-928D-98190B9F2769}"/>
              </a:ext>
            </a:extLst>
          </p:cNvPr>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0B80673-7204-4A29-83B3-E385264B20DC}" type="datetime1">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2/24/2021</a:t>
            </a:fld>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
        <p:nvSpPr>
          <p:cNvPr id="5" name="Footer Placeholder 4">
            <a:extLst>
              <a:ext uri="{FF2B5EF4-FFF2-40B4-BE49-F238E27FC236}">
                <a16:creationId xmlns:a16="http://schemas.microsoft.com/office/drawing/2014/main" id="{E7DC905B-D08E-4BFA-ABC7-B8D7F42B261E}"/>
              </a:ext>
            </a:extLst>
          </p:cNvPr>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Corbel" panose="020B0503020204020204"/>
                <a:ea typeface="+mn-ea"/>
                <a:cs typeface="+mn-cs"/>
              </a:rPr>
              <a:t>©2019 Kenneth G. Hartman – All Rights Reserved   </a:t>
            </a:r>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
        <p:nvSpPr>
          <p:cNvPr id="6" name="Slide Number Placeholder 5">
            <a:extLst>
              <a:ext uri="{FF2B5EF4-FFF2-40B4-BE49-F238E27FC236}">
                <a16:creationId xmlns:a16="http://schemas.microsoft.com/office/drawing/2014/main" id="{E92F2F66-ABAB-41AD-87D0-F3F17F129776}"/>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57F1E4F-1CFF-5643-939E-217C01CDF565}" type="slidenum">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15</a:t>
            </a:fld>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Tree>
    <p:extLst>
      <p:ext uri="{BB962C8B-B14F-4D97-AF65-F5344CB8AC3E}">
        <p14:creationId xmlns:p14="http://schemas.microsoft.com/office/powerpoint/2010/main" val="14823115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group of clouds in the blue sky&#10;&#10;Description automatically generated">
            <a:extLst>
              <a:ext uri="{FF2B5EF4-FFF2-40B4-BE49-F238E27FC236}">
                <a16:creationId xmlns:a16="http://schemas.microsoft.com/office/drawing/2014/main" id="{0088BB2A-DAD6-4971-A8A5-FF9BCABCE049}"/>
              </a:ext>
            </a:extLst>
          </p:cNvPr>
          <p:cNvPicPr>
            <a:picLocks noChangeAspect="1"/>
          </p:cNvPicPr>
          <p:nvPr/>
        </p:nvPicPr>
        <p:blipFill rotWithShape="1">
          <a:blip r:embed="rId3"/>
          <a:srcRect l="24629" r="45234" b="2"/>
          <a:stretch/>
        </p:blipFill>
        <p:spPr>
          <a:xfrm>
            <a:off x="20" y="10"/>
            <a:ext cx="3459143" cy="6857990"/>
          </a:xfrm>
          <a:custGeom>
            <a:avLst/>
            <a:gdLst>
              <a:gd name="connsiteX0" fmla="*/ 0 w 5435600"/>
              <a:gd name="connsiteY0" fmla="*/ 0 h 6858000"/>
              <a:gd name="connsiteX1" fmla="*/ 5435600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4199467 w 5435600"/>
              <a:gd name="connsiteY2" fmla="*/ 2455333 h 6858000"/>
              <a:gd name="connsiteX3" fmla="*/ 5435600 w 5435600"/>
              <a:gd name="connsiteY3" fmla="*/ 6858000 h 6858000"/>
              <a:gd name="connsiteX4" fmla="*/ 0 w 5435600"/>
              <a:gd name="connsiteY4" fmla="*/ 6858000 h 6858000"/>
              <a:gd name="connsiteX5" fmla="*/ 0 w 5435600"/>
              <a:gd name="connsiteY5" fmla="*/ 0 h 6858000"/>
              <a:gd name="connsiteX0" fmla="*/ 0 w 5435600"/>
              <a:gd name="connsiteY0" fmla="*/ 0 h 6858000"/>
              <a:gd name="connsiteX1" fmla="*/ 3513666 w 5435600"/>
              <a:gd name="connsiteY1" fmla="*/ 0 h 6858000"/>
              <a:gd name="connsiteX2" fmla="*/ 2861733 w 5435600"/>
              <a:gd name="connsiteY2" fmla="*/ 2548466 h 6858000"/>
              <a:gd name="connsiteX3" fmla="*/ 5435600 w 5435600"/>
              <a:gd name="connsiteY3" fmla="*/ 6858000 h 6858000"/>
              <a:gd name="connsiteX4" fmla="*/ 0 w 5435600"/>
              <a:gd name="connsiteY4" fmla="*/ 6858000 h 6858000"/>
              <a:gd name="connsiteX5" fmla="*/ 0 w 5435600"/>
              <a:gd name="connsiteY5" fmla="*/ 0 h 6858000"/>
              <a:gd name="connsiteX0" fmla="*/ 0 w 5448300"/>
              <a:gd name="connsiteY0" fmla="*/ 0 h 6858000"/>
              <a:gd name="connsiteX1" fmla="*/ 3513666 w 5448300"/>
              <a:gd name="connsiteY1" fmla="*/ 0 h 6858000"/>
              <a:gd name="connsiteX2" fmla="*/ 2861733 w 5448300"/>
              <a:gd name="connsiteY2" fmla="*/ 2548466 h 6858000"/>
              <a:gd name="connsiteX3" fmla="*/ 5448300 w 5448300"/>
              <a:gd name="connsiteY3" fmla="*/ 6853767 h 6858000"/>
              <a:gd name="connsiteX4" fmla="*/ 0 w 5448300"/>
              <a:gd name="connsiteY4" fmla="*/ 6858000 h 6858000"/>
              <a:gd name="connsiteX5" fmla="*/ 0 w 5448300"/>
              <a:gd name="connsiteY5" fmla="*/ 0 h 6858000"/>
              <a:gd name="connsiteX0" fmla="*/ 0 w 5448300"/>
              <a:gd name="connsiteY0" fmla="*/ 0 h 6858000"/>
              <a:gd name="connsiteX1" fmla="*/ 3174999 w 5448300"/>
              <a:gd name="connsiteY1" fmla="*/ 0 h 6858000"/>
              <a:gd name="connsiteX2" fmla="*/ 2861733 w 5448300"/>
              <a:gd name="connsiteY2" fmla="*/ 2548466 h 6858000"/>
              <a:gd name="connsiteX3" fmla="*/ 5448300 w 5448300"/>
              <a:gd name="connsiteY3" fmla="*/ 6853767 h 6858000"/>
              <a:gd name="connsiteX4" fmla="*/ 0 w 5448300"/>
              <a:gd name="connsiteY4" fmla="*/ 6858000 h 6858000"/>
              <a:gd name="connsiteX5" fmla="*/ 0 w 5448300"/>
              <a:gd name="connsiteY5" fmla="*/ 0 h 6858000"/>
              <a:gd name="connsiteX0" fmla="*/ 0 w 5448300"/>
              <a:gd name="connsiteY0" fmla="*/ 0 h 6858000"/>
              <a:gd name="connsiteX1" fmla="*/ 3174999 w 5448300"/>
              <a:gd name="connsiteY1" fmla="*/ 0 h 6858000"/>
              <a:gd name="connsiteX2" fmla="*/ 2294466 w 5448300"/>
              <a:gd name="connsiteY2" fmla="*/ 5223932 h 6858000"/>
              <a:gd name="connsiteX3" fmla="*/ 5448300 w 5448300"/>
              <a:gd name="connsiteY3" fmla="*/ 6853767 h 6858000"/>
              <a:gd name="connsiteX4" fmla="*/ 0 w 5448300"/>
              <a:gd name="connsiteY4" fmla="*/ 6858000 h 6858000"/>
              <a:gd name="connsiteX5" fmla="*/ 0 w 5448300"/>
              <a:gd name="connsiteY5" fmla="*/ 0 h 6858000"/>
              <a:gd name="connsiteX0" fmla="*/ 0 w 3458633"/>
              <a:gd name="connsiteY0" fmla="*/ 0 h 6858000"/>
              <a:gd name="connsiteX1" fmla="*/ 3174999 w 3458633"/>
              <a:gd name="connsiteY1" fmla="*/ 0 h 6858000"/>
              <a:gd name="connsiteX2" fmla="*/ 2294466 w 3458633"/>
              <a:gd name="connsiteY2" fmla="*/ 5223932 h 6858000"/>
              <a:gd name="connsiteX3" fmla="*/ 3458633 w 3458633"/>
              <a:gd name="connsiteY3" fmla="*/ 6853767 h 6858000"/>
              <a:gd name="connsiteX4" fmla="*/ 0 w 3458633"/>
              <a:gd name="connsiteY4" fmla="*/ 6858000 h 6858000"/>
              <a:gd name="connsiteX5" fmla="*/ 0 w 3458633"/>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58633" h="6858000">
                <a:moveTo>
                  <a:pt x="0" y="0"/>
                </a:moveTo>
                <a:lnTo>
                  <a:pt x="3174999" y="0"/>
                </a:lnTo>
                <a:lnTo>
                  <a:pt x="2294466" y="5223932"/>
                </a:lnTo>
                <a:lnTo>
                  <a:pt x="3458633" y="6853767"/>
                </a:lnTo>
                <a:lnTo>
                  <a:pt x="0" y="6858000"/>
                </a:lnTo>
                <a:lnTo>
                  <a:pt x="0" y="0"/>
                </a:lnTo>
                <a:close/>
              </a:path>
            </a:pathLst>
          </a:custGeom>
          <a:solidFill>
            <a:schemeClr val="accent6">
              <a:alpha val="38000"/>
            </a:schemeClr>
          </a:solidFill>
          <a:ln w="38100">
            <a:noFill/>
          </a:ln>
          <a:effectLst/>
        </p:spPr>
      </p:pic>
      <p:sp>
        <p:nvSpPr>
          <p:cNvPr id="6" name="Slide Number Placeholder 5">
            <a:extLst>
              <a:ext uri="{FF2B5EF4-FFF2-40B4-BE49-F238E27FC236}">
                <a16:creationId xmlns:a16="http://schemas.microsoft.com/office/drawing/2014/main" id="{A916AB2C-3530-44B1-A3BF-905B8E050AD8}"/>
              </a:ext>
            </a:extLst>
          </p:cNvPr>
          <p:cNvSpPr>
            <a:spLocks noGrp="1"/>
          </p:cNvSpPr>
          <p:nvPr>
            <p:ph type="sldNum" sz="quarter" idx="12"/>
          </p:nvPr>
        </p:nvSpPr>
        <p:spPr>
          <a:xfrm>
            <a:off x="10951856" y="5867131"/>
            <a:ext cx="551167" cy="365125"/>
          </a:xfrm>
        </p:spPr>
        <p:txBody>
          <a:bodyPr>
            <a:normAutofit/>
          </a:bodyPr>
          <a:lstStyle/>
          <a:p>
            <a:pPr marL="0" marR="0" lvl="0" indent="0" algn="r" defTabSz="457200" rtl="0" eaLnBrk="1" fontAlgn="auto" latinLnBrk="0" hangingPunct="1">
              <a:lnSpc>
                <a:spcPct val="100000"/>
              </a:lnSpc>
              <a:spcBef>
                <a:spcPts val="0"/>
              </a:spcBef>
              <a:spcAft>
                <a:spcPts val="600"/>
              </a:spcAft>
              <a:buClrTx/>
              <a:buSzTx/>
              <a:buFontTx/>
              <a:buNone/>
              <a:tabLst/>
              <a:defRPr/>
            </a:pPr>
            <a:fld id="{D57F1E4F-1CFF-5643-939E-217C01CDF565}" type="slidenum">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600"/>
                </a:spcAft>
                <a:buClrTx/>
                <a:buSzTx/>
                <a:buFontTx/>
                <a:buNone/>
                <a:tabLst/>
                <a:defRPr/>
              </a:pPr>
              <a:t>16</a:t>
            </a:fld>
            <a:endParaRPr kumimoji="0" lang="en-US" sz="1000" b="0" i="0" u="none" strike="noStrike" kern="1200" cap="none" spc="0" normalizeH="0" baseline="0" noProof="0">
              <a:ln>
                <a:noFill/>
              </a:ln>
              <a:solidFill>
                <a:prstClr val="black"/>
              </a:solidFill>
              <a:effectLst/>
              <a:uLnTx/>
              <a:uFillTx/>
              <a:latin typeface="Corbel" panose="020B0503020204020204"/>
              <a:ea typeface="+mn-ea"/>
              <a:cs typeface="+mn-cs"/>
            </a:endParaRPr>
          </a:p>
        </p:txBody>
      </p:sp>
      <p:sp>
        <p:nvSpPr>
          <p:cNvPr id="27" name="TextBox 26">
            <a:extLst>
              <a:ext uri="{FF2B5EF4-FFF2-40B4-BE49-F238E27FC236}">
                <a16:creationId xmlns:a16="http://schemas.microsoft.com/office/drawing/2014/main" id="{AFB5FDB4-24DC-4228-BFAA-6D2002391308}"/>
              </a:ext>
            </a:extLst>
          </p:cNvPr>
          <p:cNvSpPr txBox="1"/>
          <p:nvPr/>
        </p:nvSpPr>
        <p:spPr>
          <a:xfrm>
            <a:off x="3916190" y="1536174"/>
            <a:ext cx="6578639" cy="286232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prstClr val="black"/>
                </a:solidFill>
                <a:effectLst/>
                <a:uLnTx/>
                <a:uFillTx/>
                <a:latin typeface="Corbel" panose="020B0503020204020204"/>
                <a:ea typeface="+mn-ea"/>
                <a:cs typeface="+mn-cs"/>
              </a:rPr>
              <a:t>Step 4:</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prstClr val="black"/>
                </a:solidFill>
                <a:effectLst/>
                <a:uLnTx/>
                <a:uFillTx/>
                <a:latin typeface="Corbel" panose="020B0503020204020204"/>
                <a:ea typeface="+mn-ea"/>
                <a:cs typeface="+mn-cs"/>
              </a:rPr>
              <a:t>Create an AWS CLI Profile</a:t>
            </a:r>
          </a:p>
        </p:txBody>
      </p:sp>
      <p:sp>
        <p:nvSpPr>
          <p:cNvPr id="18" name="Title 1">
            <a:extLst>
              <a:ext uri="{FF2B5EF4-FFF2-40B4-BE49-F238E27FC236}">
                <a16:creationId xmlns:a16="http://schemas.microsoft.com/office/drawing/2014/main" id="{9BDD5F01-2AD8-48A6-8BAA-8D6B580A4AAA}"/>
              </a:ext>
            </a:extLst>
          </p:cNvPr>
          <p:cNvSpPr txBox="1">
            <a:spLocks/>
          </p:cNvSpPr>
          <p:nvPr/>
        </p:nvSpPr>
        <p:spPr>
          <a:xfrm>
            <a:off x="3459163" y="165309"/>
            <a:ext cx="8174971" cy="1110271"/>
          </a:xfrm>
          <a:prstGeom prst="rect">
            <a:avLst/>
          </a:prstGeom>
          <a:effectLst/>
        </p:spPr>
        <p:txBody>
          <a:bodyPr vert="horz" lIns="91440" tIns="45720" rIns="91440" bIns="45720" rtlCol="0" anchor="ctr">
            <a:noAutofit/>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a:ln w="3175" cmpd="sng">
                  <a:noFill/>
                </a:ln>
                <a:solidFill>
                  <a:prstClr val="black"/>
                </a:solidFill>
                <a:effectLst/>
                <a:uLnTx/>
                <a:uFillTx/>
                <a:latin typeface="Corbel" panose="020B0503020204020204"/>
                <a:ea typeface="+mj-ea"/>
                <a:cs typeface="+mj-cs"/>
              </a:rPr>
              <a:t>Use Terraform to Provision Your Own Cloud-Based Remote Browsing Workstation</a:t>
            </a:r>
            <a:endParaRPr kumimoji="0" lang="en-US" sz="2800" b="0" i="1" u="none" strike="noStrike" kern="1200" cap="none" spc="0" normalizeH="0" baseline="0" noProof="0" dirty="0">
              <a:ln w="3175" cmpd="sng">
                <a:noFill/>
              </a:ln>
              <a:solidFill>
                <a:prstClr val="black">
                  <a:lumMod val="85000"/>
                </a:prstClr>
              </a:solidFill>
              <a:effectLst/>
              <a:uLnTx/>
              <a:uFillTx/>
              <a:latin typeface="Corbel" panose="020B0503020204020204"/>
              <a:ea typeface="+mj-ea"/>
              <a:cs typeface="+mj-cs"/>
            </a:endParaRPr>
          </a:p>
        </p:txBody>
      </p:sp>
      <p:sp>
        <p:nvSpPr>
          <p:cNvPr id="26" name="Footer Placeholder 4">
            <a:extLst>
              <a:ext uri="{FF2B5EF4-FFF2-40B4-BE49-F238E27FC236}">
                <a16:creationId xmlns:a16="http://schemas.microsoft.com/office/drawing/2014/main" id="{FA451197-E3C2-4374-A390-6D67BD7E1401}"/>
              </a:ext>
            </a:extLst>
          </p:cNvPr>
          <p:cNvSpPr>
            <a:spLocks noGrp="1"/>
          </p:cNvSpPr>
          <p:nvPr>
            <p:ph type="ftr" sz="quarter" idx="11"/>
          </p:nvPr>
        </p:nvSpPr>
        <p:spPr>
          <a:xfrm>
            <a:off x="4004560" y="5867131"/>
            <a:ext cx="7084177" cy="365125"/>
          </a:xfr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rPr>
              <a:t>© 2021 Kenneth G. Hartman – All Rights Reserved      |      www.kennethghartman.com</a:t>
            </a:r>
          </a:p>
        </p:txBody>
      </p:sp>
    </p:spTree>
    <p:extLst>
      <p:ext uri="{BB962C8B-B14F-4D97-AF65-F5344CB8AC3E}">
        <p14:creationId xmlns:p14="http://schemas.microsoft.com/office/powerpoint/2010/main" val="29674056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63336871-0118-4F6E-8DBD-20AEFC62A9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36306" y="1"/>
            <a:ext cx="4455694" cy="6858000"/>
          </a:xfrm>
          <a:prstGeom prst="rect">
            <a:avLst/>
          </a:prstGeom>
          <a:ln>
            <a:noFill/>
          </a:ln>
        </p:spPr>
        <p:style>
          <a:lnRef idx="2">
            <a:schemeClr val="accent1">
              <a:shade val="50000"/>
            </a:schemeClr>
          </a:lnRef>
          <a:fillRef idx="1003">
            <a:schemeClr val="lt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9C3D3AF-957E-4720-BC7A-BB05DD91CD7E}"/>
              </a:ext>
            </a:extLst>
          </p:cNvPr>
          <p:cNvSpPr>
            <a:spLocks noGrp="1"/>
          </p:cNvSpPr>
          <p:nvPr>
            <p:ph type="title"/>
          </p:nvPr>
        </p:nvSpPr>
        <p:spPr>
          <a:xfrm>
            <a:off x="9171392" y="1074392"/>
            <a:ext cx="2443433" cy="4377961"/>
          </a:xfrm>
        </p:spPr>
        <p:txBody>
          <a:bodyPr>
            <a:normAutofit/>
          </a:bodyPr>
          <a:lstStyle/>
          <a:p>
            <a:r>
              <a:rPr lang="en-US" b="1">
                <a:solidFill>
                  <a:srgbClr val="000000"/>
                </a:solidFill>
              </a:rPr>
              <a:t>Important Notes!!</a:t>
            </a:r>
          </a:p>
        </p:txBody>
      </p:sp>
      <p:sp useBgFill="1">
        <p:nvSpPr>
          <p:cNvPr id="14" name="Freeform: Shape 13">
            <a:extLst>
              <a:ext uri="{FF2B5EF4-FFF2-40B4-BE49-F238E27FC236}">
                <a16:creationId xmlns:a16="http://schemas.microsoft.com/office/drawing/2014/main" id="{F03CC8D0-33AF-417F-8454-1FDB6C22DD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0"/>
            <a:ext cx="9032100" cy="6858000"/>
          </a:xfrm>
          <a:custGeom>
            <a:avLst/>
            <a:gdLst>
              <a:gd name="connsiteX0" fmla="*/ 7891921 w 9032100"/>
              <a:gd name="connsiteY0" fmla="*/ 1602751 h 6858000"/>
              <a:gd name="connsiteX1" fmla="*/ 9032100 w 9032100"/>
              <a:gd name="connsiteY1" fmla="*/ 0 h 6858000"/>
              <a:gd name="connsiteX2" fmla="*/ 7880182 w 9032100"/>
              <a:gd name="connsiteY2" fmla="*/ 0 h 6858000"/>
              <a:gd name="connsiteX3" fmla="*/ 7880182 w 9032100"/>
              <a:gd name="connsiteY3" fmla="*/ 1528762 h 6858000"/>
              <a:gd name="connsiteX4" fmla="*/ 7880182 w 9032100"/>
              <a:gd name="connsiteY4" fmla="*/ 6858000 h 6858000"/>
              <a:gd name="connsiteX5" fmla="*/ 8725712 w 9032100"/>
              <a:gd name="connsiteY5" fmla="*/ 6858000 h 6858000"/>
              <a:gd name="connsiteX6" fmla="*/ 7891921 w 9032100"/>
              <a:gd name="connsiteY6" fmla="*/ 1602751 h 6858000"/>
              <a:gd name="connsiteX7" fmla="*/ 7880182 w 9032100"/>
              <a:gd name="connsiteY7" fmla="*/ 1619252 h 6858000"/>
              <a:gd name="connsiteX8" fmla="*/ 0 w 9032100"/>
              <a:gd name="connsiteY8" fmla="*/ 6858000 h 6858000"/>
              <a:gd name="connsiteX9" fmla="*/ 7880181 w 9032100"/>
              <a:gd name="connsiteY9" fmla="*/ 6858000 h 6858000"/>
              <a:gd name="connsiteX10" fmla="*/ 7880181 w 9032100"/>
              <a:gd name="connsiteY10" fmla="*/ 0 h 6858000"/>
              <a:gd name="connsiteX11" fmla="*/ 0 w 9032100"/>
              <a:gd name="connsiteY1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032100" h="6858000">
                <a:moveTo>
                  <a:pt x="7891921" y="1602751"/>
                </a:moveTo>
                <a:lnTo>
                  <a:pt x="9032100" y="0"/>
                </a:lnTo>
                <a:lnTo>
                  <a:pt x="7880182" y="0"/>
                </a:lnTo>
                <a:lnTo>
                  <a:pt x="7880182" y="1528762"/>
                </a:lnTo>
                <a:close/>
                <a:moveTo>
                  <a:pt x="7880182" y="6858000"/>
                </a:moveTo>
                <a:lnTo>
                  <a:pt x="8725712" y="6858000"/>
                </a:lnTo>
                <a:lnTo>
                  <a:pt x="7891921" y="1602751"/>
                </a:lnTo>
                <a:lnTo>
                  <a:pt x="7880182" y="1619252"/>
                </a:lnTo>
                <a:close/>
                <a:moveTo>
                  <a:pt x="0" y="6858000"/>
                </a:moveTo>
                <a:lnTo>
                  <a:pt x="7880181" y="6858000"/>
                </a:lnTo>
                <a:lnTo>
                  <a:pt x="7880181" y="0"/>
                </a:lnTo>
                <a:lnTo>
                  <a:pt x="0" y="0"/>
                </a:lnTo>
                <a:close/>
              </a:path>
            </a:pathLst>
          </a:custGeom>
          <a:ln>
            <a:noFill/>
          </a:ln>
        </p:spPr>
        <p:style>
          <a:lnRef idx="2">
            <a:schemeClr val="accent1">
              <a:shade val="50000"/>
            </a:schemeClr>
          </a:lnRef>
          <a:fillRef idx="1002">
            <a:schemeClr val="dk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16" name="Group 15">
            <a:extLst>
              <a:ext uri="{FF2B5EF4-FFF2-40B4-BE49-F238E27FC236}">
                <a16:creationId xmlns:a16="http://schemas.microsoft.com/office/drawing/2014/main" id="{B5A08A69-9EE1-4A9E-96B6-D769D87C2F9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42667" y="0"/>
            <a:ext cx="2436813" cy="6858001"/>
            <a:chOff x="1320800" y="0"/>
            <a:chExt cx="2436813" cy="6858001"/>
          </a:xfrm>
        </p:grpSpPr>
        <p:sp>
          <p:nvSpPr>
            <p:cNvPr id="17" name="Freeform 6">
              <a:extLst>
                <a:ext uri="{FF2B5EF4-FFF2-40B4-BE49-F238E27FC236}">
                  <a16:creationId xmlns:a16="http://schemas.microsoft.com/office/drawing/2014/main" id="{4E4F433A-15D2-423F-8739-13AEA4E47C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18" name="Freeform 7">
              <a:extLst>
                <a:ext uri="{FF2B5EF4-FFF2-40B4-BE49-F238E27FC236}">
                  <a16:creationId xmlns:a16="http://schemas.microsoft.com/office/drawing/2014/main" id="{4021F900-DEF3-4537-92E5-C37ECB7AE9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9" name="Freeform 8">
              <a:extLst>
                <a:ext uri="{FF2B5EF4-FFF2-40B4-BE49-F238E27FC236}">
                  <a16:creationId xmlns:a16="http://schemas.microsoft.com/office/drawing/2014/main" id="{653620E7-B03C-48E2-8561-FCA918F8D0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20" name="Freeform 9">
              <a:extLst>
                <a:ext uri="{FF2B5EF4-FFF2-40B4-BE49-F238E27FC236}">
                  <a16:creationId xmlns:a16="http://schemas.microsoft.com/office/drawing/2014/main" id="{108701B4-8FEE-43D1-9954-9C064D75C4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21" name="Freeform 10">
              <a:extLst>
                <a:ext uri="{FF2B5EF4-FFF2-40B4-BE49-F238E27FC236}">
                  <a16:creationId xmlns:a16="http://schemas.microsoft.com/office/drawing/2014/main" id="{99E0FE54-1668-4AD5-9242-892A6323B9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22" name="Freeform 11">
              <a:extLst>
                <a:ext uri="{FF2B5EF4-FFF2-40B4-BE49-F238E27FC236}">
                  <a16:creationId xmlns:a16="http://schemas.microsoft.com/office/drawing/2014/main" id="{75498FE5-B57D-4FD9-81E0-4E1CB65C0E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5" name="Footer Placeholder 4">
            <a:extLst>
              <a:ext uri="{FF2B5EF4-FFF2-40B4-BE49-F238E27FC236}">
                <a16:creationId xmlns:a16="http://schemas.microsoft.com/office/drawing/2014/main" id="{F74737CA-AD41-4BB2-A228-F88FD700991C}"/>
              </a:ext>
            </a:extLst>
          </p:cNvPr>
          <p:cNvSpPr>
            <a:spLocks noGrp="1"/>
          </p:cNvSpPr>
          <p:nvPr>
            <p:ph type="ftr" sz="quarter" idx="11"/>
          </p:nvPr>
        </p:nvSpPr>
        <p:spPr>
          <a:xfrm>
            <a:off x="1274011" y="6019465"/>
            <a:ext cx="7084177" cy="365125"/>
          </a:xfrm>
        </p:spPr>
        <p:txBody>
          <a:bodyPr>
            <a:normAutofit/>
          </a:bodyPr>
          <a:lstStyle/>
          <a:p>
            <a:pPr>
              <a:spcAft>
                <a:spcPts val="600"/>
              </a:spcAft>
            </a:pPr>
            <a:r>
              <a:rPr lang="en-US"/>
              <a:t>©2019 Kenneth G. Hartman – All Rights Reserved   </a:t>
            </a:r>
          </a:p>
        </p:txBody>
      </p:sp>
      <p:sp>
        <p:nvSpPr>
          <p:cNvPr id="4" name="Date Placeholder 3">
            <a:extLst>
              <a:ext uri="{FF2B5EF4-FFF2-40B4-BE49-F238E27FC236}">
                <a16:creationId xmlns:a16="http://schemas.microsoft.com/office/drawing/2014/main" id="{BC1ECD40-DAB7-4B8C-9A4D-D05C4E9D408B}"/>
              </a:ext>
            </a:extLst>
          </p:cNvPr>
          <p:cNvSpPr>
            <a:spLocks noGrp="1"/>
          </p:cNvSpPr>
          <p:nvPr>
            <p:ph type="dt" sz="half" idx="10"/>
          </p:nvPr>
        </p:nvSpPr>
        <p:spPr>
          <a:xfrm>
            <a:off x="9732656" y="6019465"/>
            <a:ext cx="1143000" cy="365125"/>
          </a:xfrm>
        </p:spPr>
        <p:txBody>
          <a:bodyPr>
            <a:normAutofit/>
          </a:bodyPr>
          <a:lstStyle/>
          <a:p>
            <a:pPr>
              <a:spcAft>
                <a:spcPts val="600"/>
              </a:spcAft>
            </a:pPr>
            <a:fld id="{00B80673-7204-4A29-83B3-E385264B20DC}" type="datetime1">
              <a:rPr lang="en-US">
                <a:solidFill>
                  <a:srgbClr val="000000"/>
                </a:solidFill>
              </a:rPr>
              <a:pPr>
                <a:spcAft>
                  <a:spcPts val="600"/>
                </a:spcAft>
              </a:pPr>
              <a:t>2/24/2021</a:t>
            </a:fld>
            <a:endParaRPr lang="en-US">
              <a:solidFill>
                <a:srgbClr val="000000"/>
              </a:solidFill>
            </a:endParaRPr>
          </a:p>
        </p:txBody>
      </p:sp>
      <p:sp>
        <p:nvSpPr>
          <p:cNvPr id="6" name="Slide Number Placeholder 5">
            <a:extLst>
              <a:ext uri="{FF2B5EF4-FFF2-40B4-BE49-F238E27FC236}">
                <a16:creationId xmlns:a16="http://schemas.microsoft.com/office/drawing/2014/main" id="{1CD8CCCD-A4F0-47A9-AC03-9D4E75A27293}"/>
              </a:ext>
            </a:extLst>
          </p:cNvPr>
          <p:cNvSpPr>
            <a:spLocks noGrp="1"/>
          </p:cNvSpPr>
          <p:nvPr>
            <p:ph type="sldNum" sz="quarter" idx="12"/>
          </p:nvPr>
        </p:nvSpPr>
        <p:spPr>
          <a:xfrm>
            <a:off x="10951856" y="6003321"/>
            <a:ext cx="551167" cy="365125"/>
          </a:xfrm>
        </p:spPr>
        <p:txBody>
          <a:bodyPr>
            <a:normAutofit/>
          </a:bodyPr>
          <a:lstStyle/>
          <a:p>
            <a:pPr>
              <a:spcAft>
                <a:spcPts val="600"/>
              </a:spcAft>
            </a:pPr>
            <a:fld id="{D57F1E4F-1CFF-5643-939E-217C01CDF565}" type="slidenum">
              <a:rPr lang="en-US">
                <a:solidFill>
                  <a:srgbClr val="000000"/>
                </a:solidFill>
              </a:rPr>
              <a:pPr>
                <a:spcAft>
                  <a:spcPts val="600"/>
                </a:spcAft>
              </a:pPr>
              <a:t>17</a:t>
            </a:fld>
            <a:endParaRPr lang="en-US">
              <a:solidFill>
                <a:srgbClr val="000000"/>
              </a:solidFill>
            </a:endParaRPr>
          </a:p>
        </p:txBody>
      </p:sp>
      <p:graphicFrame>
        <p:nvGraphicFramePr>
          <p:cNvPr id="8" name="Content Placeholder 2">
            <a:extLst>
              <a:ext uri="{FF2B5EF4-FFF2-40B4-BE49-F238E27FC236}">
                <a16:creationId xmlns:a16="http://schemas.microsoft.com/office/drawing/2014/main" id="{DF32991D-71E4-4FDD-8A70-4AF305905FCC}"/>
              </a:ext>
            </a:extLst>
          </p:cNvPr>
          <p:cNvGraphicFramePr>
            <a:graphicFrameLocks noGrp="1"/>
          </p:cNvGraphicFramePr>
          <p:nvPr>
            <p:ph idx="1"/>
            <p:extLst>
              <p:ext uri="{D42A27DB-BD31-4B8C-83A1-F6EECF244321}">
                <p14:modId xmlns:p14="http://schemas.microsoft.com/office/powerpoint/2010/main" val="3422994732"/>
              </p:ext>
            </p:extLst>
          </p:nvPr>
        </p:nvGraphicFramePr>
        <p:xfrm>
          <a:off x="643467" y="643468"/>
          <a:ext cx="6749521" cy="523980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198138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E63BC-5042-4BD6-8658-FED5B13D813F}"/>
              </a:ext>
            </a:extLst>
          </p:cNvPr>
          <p:cNvSpPr>
            <a:spLocks noGrp="1"/>
          </p:cNvSpPr>
          <p:nvPr>
            <p:ph type="title"/>
          </p:nvPr>
        </p:nvSpPr>
        <p:spPr/>
        <p:txBody>
          <a:bodyPr>
            <a:normAutofit fontScale="90000"/>
          </a:bodyPr>
          <a:lstStyle/>
          <a:p>
            <a:r>
              <a:rPr lang="en-US" dirty="0"/>
              <a:t>Step 4:</a:t>
            </a:r>
            <a:br>
              <a:rPr lang="en-US" dirty="0"/>
            </a:br>
            <a:r>
              <a:rPr lang="en-US" dirty="0"/>
              <a:t>Create an AWS CLI Profile</a:t>
            </a:r>
          </a:p>
        </p:txBody>
      </p:sp>
      <p:sp>
        <p:nvSpPr>
          <p:cNvPr id="3" name="Content Placeholder 2">
            <a:extLst>
              <a:ext uri="{FF2B5EF4-FFF2-40B4-BE49-F238E27FC236}">
                <a16:creationId xmlns:a16="http://schemas.microsoft.com/office/drawing/2014/main" id="{E42EA380-D846-40C5-B906-2B6D14C0DCAE}"/>
              </a:ext>
            </a:extLst>
          </p:cNvPr>
          <p:cNvSpPr>
            <a:spLocks noGrp="1"/>
          </p:cNvSpPr>
          <p:nvPr>
            <p:ph idx="1"/>
          </p:nvPr>
        </p:nvSpPr>
        <p:spPr>
          <a:xfrm>
            <a:off x="1484310" y="2057400"/>
            <a:ext cx="10018713" cy="3733800"/>
          </a:xfrm>
        </p:spPr>
        <p:txBody>
          <a:bodyPr/>
          <a:lstStyle/>
          <a:p>
            <a:pPr marL="457200" indent="-457200">
              <a:lnSpc>
                <a:spcPct val="200000"/>
              </a:lnSpc>
              <a:buFont typeface="+mj-lt"/>
              <a:buAutoNum type="arabicPeriod"/>
            </a:pPr>
            <a:r>
              <a:rPr lang="en-US" dirty="0"/>
              <a:t>Navigate to Workbook – Step 4</a:t>
            </a:r>
          </a:p>
          <a:p>
            <a:pPr lvl="1">
              <a:lnSpc>
                <a:spcPct val="200000"/>
              </a:lnSpc>
            </a:pPr>
            <a:r>
              <a:rPr lang="en-US" sz="1800" dirty="0">
                <a:hlinkClick r:id="rId3"/>
              </a:rPr>
              <a:t>https://github.com/Resistor52/terraform-cloud-workstation/blob/main/workbook/Step_4.md</a:t>
            </a:r>
            <a:endParaRPr lang="en-US" sz="1800" dirty="0"/>
          </a:p>
          <a:p>
            <a:pPr marL="457200" indent="-457200">
              <a:lnSpc>
                <a:spcPct val="200000"/>
              </a:lnSpc>
              <a:buFont typeface="+mj-lt"/>
              <a:buAutoNum type="arabicPeriod"/>
            </a:pPr>
            <a:r>
              <a:rPr lang="en-US" dirty="0"/>
              <a:t> Perform the Steps as Instructed in the Document</a:t>
            </a:r>
          </a:p>
          <a:p>
            <a:pPr marL="457200" indent="-457200">
              <a:lnSpc>
                <a:spcPct val="200000"/>
              </a:lnSpc>
              <a:buFont typeface="+mj-lt"/>
              <a:buAutoNum type="arabicPeriod"/>
            </a:pPr>
            <a:r>
              <a:rPr lang="en-US" dirty="0"/>
              <a:t>Watch the Video for Help: </a:t>
            </a:r>
            <a:r>
              <a:rPr lang="en-US" dirty="0">
                <a:hlinkClick r:id="rId4"/>
              </a:rPr>
              <a:t>https://youtu.be/UlP6B4B0bUY</a:t>
            </a:r>
            <a:r>
              <a:rPr lang="en-US" dirty="0"/>
              <a:t> </a:t>
            </a:r>
          </a:p>
        </p:txBody>
      </p:sp>
      <p:sp>
        <p:nvSpPr>
          <p:cNvPr id="4" name="Date Placeholder 3">
            <a:extLst>
              <a:ext uri="{FF2B5EF4-FFF2-40B4-BE49-F238E27FC236}">
                <a16:creationId xmlns:a16="http://schemas.microsoft.com/office/drawing/2014/main" id="{8A10D77D-31F9-4FA2-928D-98190B9F2769}"/>
              </a:ext>
            </a:extLst>
          </p:cNvPr>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0B80673-7204-4A29-83B3-E385264B20DC}" type="datetime1">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2/24/2021</a:t>
            </a:fld>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
        <p:nvSpPr>
          <p:cNvPr id="5" name="Footer Placeholder 4">
            <a:extLst>
              <a:ext uri="{FF2B5EF4-FFF2-40B4-BE49-F238E27FC236}">
                <a16:creationId xmlns:a16="http://schemas.microsoft.com/office/drawing/2014/main" id="{E7DC905B-D08E-4BFA-ABC7-B8D7F42B261E}"/>
              </a:ext>
            </a:extLst>
          </p:cNvPr>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Corbel" panose="020B0503020204020204"/>
                <a:ea typeface="+mn-ea"/>
                <a:cs typeface="+mn-cs"/>
              </a:rPr>
              <a:t>©2019 Kenneth G. Hartman – All Rights Reserved   </a:t>
            </a:r>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
        <p:nvSpPr>
          <p:cNvPr id="6" name="Slide Number Placeholder 5">
            <a:extLst>
              <a:ext uri="{FF2B5EF4-FFF2-40B4-BE49-F238E27FC236}">
                <a16:creationId xmlns:a16="http://schemas.microsoft.com/office/drawing/2014/main" id="{E92F2F66-ABAB-41AD-87D0-F3F17F129776}"/>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57F1E4F-1CFF-5643-939E-217C01CDF565}" type="slidenum">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18</a:t>
            </a:fld>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Tree>
    <p:extLst>
      <p:ext uri="{BB962C8B-B14F-4D97-AF65-F5344CB8AC3E}">
        <p14:creationId xmlns:p14="http://schemas.microsoft.com/office/powerpoint/2010/main" val="10175153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group of clouds in the blue sky&#10;&#10;Description automatically generated">
            <a:extLst>
              <a:ext uri="{FF2B5EF4-FFF2-40B4-BE49-F238E27FC236}">
                <a16:creationId xmlns:a16="http://schemas.microsoft.com/office/drawing/2014/main" id="{0088BB2A-DAD6-4971-A8A5-FF9BCABCE049}"/>
              </a:ext>
            </a:extLst>
          </p:cNvPr>
          <p:cNvPicPr>
            <a:picLocks noChangeAspect="1"/>
          </p:cNvPicPr>
          <p:nvPr/>
        </p:nvPicPr>
        <p:blipFill rotWithShape="1">
          <a:blip r:embed="rId3"/>
          <a:srcRect l="24629" r="45234" b="2"/>
          <a:stretch/>
        </p:blipFill>
        <p:spPr>
          <a:xfrm>
            <a:off x="20" y="10"/>
            <a:ext cx="3459143" cy="6857990"/>
          </a:xfrm>
          <a:custGeom>
            <a:avLst/>
            <a:gdLst>
              <a:gd name="connsiteX0" fmla="*/ 0 w 5435600"/>
              <a:gd name="connsiteY0" fmla="*/ 0 h 6858000"/>
              <a:gd name="connsiteX1" fmla="*/ 5435600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4199467 w 5435600"/>
              <a:gd name="connsiteY2" fmla="*/ 2455333 h 6858000"/>
              <a:gd name="connsiteX3" fmla="*/ 5435600 w 5435600"/>
              <a:gd name="connsiteY3" fmla="*/ 6858000 h 6858000"/>
              <a:gd name="connsiteX4" fmla="*/ 0 w 5435600"/>
              <a:gd name="connsiteY4" fmla="*/ 6858000 h 6858000"/>
              <a:gd name="connsiteX5" fmla="*/ 0 w 5435600"/>
              <a:gd name="connsiteY5" fmla="*/ 0 h 6858000"/>
              <a:gd name="connsiteX0" fmla="*/ 0 w 5435600"/>
              <a:gd name="connsiteY0" fmla="*/ 0 h 6858000"/>
              <a:gd name="connsiteX1" fmla="*/ 3513666 w 5435600"/>
              <a:gd name="connsiteY1" fmla="*/ 0 h 6858000"/>
              <a:gd name="connsiteX2" fmla="*/ 2861733 w 5435600"/>
              <a:gd name="connsiteY2" fmla="*/ 2548466 h 6858000"/>
              <a:gd name="connsiteX3" fmla="*/ 5435600 w 5435600"/>
              <a:gd name="connsiteY3" fmla="*/ 6858000 h 6858000"/>
              <a:gd name="connsiteX4" fmla="*/ 0 w 5435600"/>
              <a:gd name="connsiteY4" fmla="*/ 6858000 h 6858000"/>
              <a:gd name="connsiteX5" fmla="*/ 0 w 5435600"/>
              <a:gd name="connsiteY5" fmla="*/ 0 h 6858000"/>
              <a:gd name="connsiteX0" fmla="*/ 0 w 5448300"/>
              <a:gd name="connsiteY0" fmla="*/ 0 h 6858000"/>
              <a:gd name="connsiteX1" fmla="*/ 3513666 w 5448300"/>
              <a:gd name="connsiteY1" fmla="*/ 0 h 6858000"/>
              <a:gd name="connsiteX2" fmla="*/ 2861733 w 5448300"/>
              <a:gd name="connsiteY2" fmla="*/ 2548466 h 6858000"/>
              <a:gd name="connsiteX3" fmla="*/ 5448300 w 5448300"/>
              <a:gd name="connsiteY3" fmla="*/ 6853767 h 6858000"/>
              <a:gd name="connsiteX4" fmla="*/ 0 w 5448300"/>
              <a:gd name="connsiteY4" fmla="*/ 6858000 h 6858000"/>
              <a:gd name="connsiteX5" fmla="*/ 0 w 5448300"/>
              <a:gd name="connsiteY5" fmla="*/ 0 h 6858000"/>
              <a:gd name="connsiteX0" fmla="*/ 0 w 5448300"/>
              <a:gd name="connsiteY0" fmla="*/ 0 h 6858000"/>
              <a:gd name="connsiteX1" fmla="*/ 3174999 w 5448300"/>
              <a:gd name="connsiteY1" fmla="*/ 0 h 6858000"/>
              <a:gd name="connsiteX2" fmla="*/ 2861733 w 5448300"/>
              <a:gd name="connsiteY2" fmla="*/ 2548466 h 6858000"/>
              <a:gd name="connsiteX3" fmla="*/ 5448300 w 5448300"/>
              <a:gd name="connsiteY3" fmla="*/ 6853767 h 6858000"/>
              <a:gd name="connsiteX4" fmla="*/ 0 w 5448300"/>
              <a:gd name="connsiteY4" fmla="*/ 6858000 h 6858000"/>
              <a:gd name="connsiteX5" fmla="*/ 0 w 5448300"/>
              <a:gd name="connsiteY5" fmla="*/ 0 h 6858000"/>
              <a:gd name="connsiteX0" fmla="*/ 0 w 5448300"/>
              <a:gd name="connsiteY0" fmla="*/ 0 h 6858000"/>
              <a:gd name="connsiteX1" fmla="*/ 3174999 w 5448300"/>
              <a:gd name="connsiteY1" fmla="*/ 0 h 6858000"/>
              <a:gd name="connsiteX2" fmla="*/ 2294466 w 5448300"/>
              <a:gd name="connsiteY2" fmla="*/ 5223932 h 6858000"/>
              <a:gd name="connsiteX3" fmla="*/ 5448300 w 5448300"/>
              <a:gd name="connsiteY3" fmla="*/ 6853767 h 6858000"/>
              <a:gd name="connsiteX4" fmla="*/ 0 w 5448300"/>
              <a:gd name="connsiteY4" fmla="*/ 6858000 h 6858000"/>
              <a:gd name="connsiteX5" fmla="*/ 0 w 5448300"/>
              <a:gd name="connsiteY5" fmla="*/ 0 h 6858000"/>
              <a:gd name="connsiteX0" fmla="*/ 0 w 3458633"/>
              <a:gd name="connsiteY0" fmla="*/ 0 h 6858000"/>
              <a:gd name="connsiteX1" fmla="*/ 3174999 w 3458633"/>
              <a:gd name="connsiteY1" fmla="*/ 0 h 6858000"/>
              <a:gd name="connsiteX2" fmla="*/ 2294466 w 3458633"/>
              <a:gd name="connsiteY2" fmla="*/ 5223932 h 6858000"/>
              <a:gd name="connsiteX3" fmla="*/ 3458633 w 3458633"/>
              <a:gd name="connsiteY3" fmla="*/ 6853767 h 6858000"/>
              <a:gd name="connsiteX4" fmla="*/ 0 w 3458633"/>
              <a:gd name="connsiteY4" fmla="*/ 6858000 h 6858000"/>
              <a:gd name="connsiteX5" fmla="*/ 0 w 3458633"/>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58633" h="6858000">
                <a:moveTo>
                  <a:pt x="0" y="0"/>
                </a:moveTo>
                <a:lnTo>
                  <a:pt x="3174999" y="0"/>
                </a:lnTo>
                <a:lnTo>
                  <a:pt x="2294466" y="5223932"/>
                </a:lnTo>
                <a:lnTo>
                  <a:pt x="3458633" y="6853767"/>
                </a:lnTo>
                <a:lnTo>
                  <a:pt x="0" y="6858000"/>
                </a:lnTo>
                <a:lnTo>
                  <a:pt x="0" y="0"/>
                </a:lnTo>
                <a:close/>
              </a:path>
            </a:pathLst>
          </a:custGeom>
          <a:solidFill>
            <a:schemeClr val="accent6">
              <a:alpha val="38000"/>
            </a:schemeClr>
          </a:solidFill>
          <a:ln w="38100">
            <a:noFill/>
          </a:ln>
          <a:effectLst/>
        </p:spPr>
      </p:pic>
      <p:sp>
        <p:nvSpPr>
          <p:cNvPr id="6" name="Slide Number Placeholder 5">
            <a:extLst>
              <a:ext uri="{FF2B5EF4-FFF2-40B4-BE49-F238E27FC236}">
                <a16:creationId xmlns:a16="http://schemas.microsoft.com/office/drawing/2014/main" id="{A916AB2C-3530-44B1-A3BF-905B8E050AD8}"/>
              </a:ext>
            </a:extLst>
          </p:cNvPr>
          <p:cNvSpPr>
            <a:spLocks noGrp="1"/>
          </p:cNvSpPr>
          <p:nvPr>
            <p:ph type="sldNum" sz="quarter" idx="12"/>
          </p:nvPr>
        </p:nvSpPr>
        <p:spPr>
          <a:xfrm>
            <a:off x="10951856" y="5867131"/>
            <a:ext cx="551167" cy="365125"/>
          </a:xfrm>
        </p:spPr>
        <p:txBody>
          <a:bodyPr>
            <a:normAutofit/>
          </a:bodyPr>
          <a:lstStyle/>
          <a:p>
            <a:pPr marL="0" marR="0" lvl="0" indent="0" algn="r" defTabSz="457200" rtl="0" eaLnBrk="1" fontAlgn="auto" latinLnBrk="0" hangingPunct="1">
              <a:lnSpc>
                <a:spcPct val="100000"/>
              </a:lnSpc>
              <a:spcBef>
                <a:spcPts val="0"/>
              </a:spcBef>
              <a:spcAft>
                <a:spcPts val="600"/>
              </a:spcAft>
              <a:buClrTx/>
              <a:buSzTx/>
              <a:buFontTx/>
              <a:buNone/>
              <a:tabLst/>
              <a:defRPr/>
            </a:pPr>
            <a:fld id="{D57F1E4F-1CFF-5643-939E-217C01CDF565}" type="slidenum">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600"/>
                </a:spcAft>
                <a:buClrTx/>
                <a:buSzTx/>
                <a:buFontTx/>
                <a:buNone/>
                <a:tabLst/>
                <a:defRPr/>
              </a:pPr>
              <a:t>19</a:t>
            </a:fld>
            <a:endParaRPr kumimoji="0" lang="en-US" sz="1000" b="0" i="0" u="none" strike="noStrike" kern="1200" cap="none" spc="0" normalizeH="0" baseline="0" noProof="0">
              <a:ln>
                <a:noFill/>
              </a:ln>
              <a:solidFill>
                <a:prstClr val="black"/>
              </a:solidFill>
              <a:effectLst/>
              <a:uLnTx/>
              <a:uFillTx/>
              <a:latin typeface="Corbel" panose="020B0503020204020204"/>
              <a:ea typeface="+mn-ea"/>
              <a:cs typeface="+mn-cs"/>
            </a:endParaRPr>
          </a:p>
        </p:txBody>
      </p:sp>
      <p:sp>
        <p:nvSpPr>
          <p:cNvPr id="27" name="TextBox 26">
            <a:extLst>
              <a:ext uri="{FF2B5EF4-FFF2-40B4-BE49-F238E27FC236}">
                <a16:creationId xmlns:a16="http://schemas.microsoft.com/office/drawing/2014/main" id="{AFB5FDB4-24DC-4228-BFAA-6D2002391308}"/>
              </a:ext>
            </a:extLst>
          </p:cNvPr>
          <p:cNvSpPr txBox="1"/>
          <p:nvPr/>
        </p:nvSpPr>
        <p:spPr>
          <a:xfrm>
            <a:off x="3789185" y="1813265"/>
            <a:ext cx="7586833" cy="193899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prstClr val="black"/>
                </a:solidFill>
                <a:effectLst/>
                <a:uLnTx/>
                <a:uFillTx/>
                <a:latin typeface="Corbel" panose="020B0503020204020204"/>
                <a:ea typeface="+mn-ea"/>
                <a:cs typeface="+mn-cs"/>
              </a:rPr>
              <a:t>Step 5:</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prstClr val="black"/>
                </a:solidFill>
                <a:effectLst/>
                <a:uLnTx/>
                <a:uFillTx/>
                <a:latin typeface="Corbel" panose="020B0503020204020204"/>
                <a:ea typeface="+mn-ea"/>
                <a:cs typeface="+mn-cs"/>
              </a:rPr>
              <a:t>Create a SSH Key Pair</a:t>
            </a:r>
          </a:p>
        </p:txBody>
      </p:sp>
      <p:sp>
        <p:nvSpPr>
          <p:cNvPr id="18" name="Title 1">
            <a:extLst>
              <a:ext uri="{FF2B5EF4-FFF2-40B4-BE49-F238E27FC236}">
                <a16:creationId xmlns:a16="http://schemas.microsoft.com/office/drawing/2014/main" id="{9BDD5F01-2AD8-48A6-8BAA-8D6B580A4AAA}"/>
              </a:ext>
            </a:extLst>
          </p:cNvPr>
          <p:cNvSpPr txBox="1">
            <a:spLocks/>
          </p:cNvSpPr>
          <p:nvPr/>
        </p:nvSpPr>
        <p:spPr>
          <a:xfrm>
            <a:off x="3459163" y="165309"/>
            <a:ext cx="8174971" cy="1110271"/>
          </a:xfrm>
          <a:prstGeom prst="rect">
            <a:avLst/>
          </a:prstGeom>
          <a:effectLst/>
        </p:spPr>
        <p:txBody>
          <a:bodyPr vert="horz" lIns="91440" tIns="45720" rIns="91440" bIns="45720" rtlCol="0" anchor="ctr">
            <a:noAutofit/>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a:ln w="3175" cmpd="sng">
                  <a:noFill/>
                </a:ln>
                <a:solidFill>
                  <a:prstClr val="black"/>
                </a:solidFill>
                <a:effectLst/>
                <a:uLnTx/>
                <a:uFillTx/>
                <a:latin typeface="Corbel" panose="020B0503020204020204"/>
                <a:ea typeface="+mj-ea"/>
                <a:cs typeface="+mj-cs"/>
              </a:rPr>
              <a:t>Use Terraform to Provision Your Own Cloud-Based Remote Browsing Workstation</a:t>
            </a:r>
            <a:endParaRPr kumimoji="0" lang="en-US" sz="2800" b="0" i="1" u="none" strike="noStrike" kern="1200" cap="none" spc="0" normalizeH="0" baseline="0" noProof="0" dirty="0">
              <a:ln w="3175" cmpd="sng">
                <a:noFill/>
              </a:ln>
              <a:solidFill>
                <a:prstClr val="black">
                  <a:lumMod val="85000"/>
                </a:prstClr>
              </a:solidFill>
              <a:effectLst/>
              <a:uLnTx/>
              <a:uFillTx/>
              <a:latin typeface="Corbel" panose="020B0503020204020204"/>
              <a:ea typeface="+mj-ea"/>
              <a:cs typeface="+mj-cs"/>
            </a:endParaRPr>
          </a:p>
        </p:txBody>
      </p:sp>
      <p:sp>
        <p:nvSpPr>
          <p:cNvPr id="26" name="Footer Placeholder 4">
            <a:extLst>
              <a:ext uri="{FF2B5EF4-FFF2-40B4-BE49-F238E27FC236}">
                <a16:creationId xmlns:a16="http://schemas.microsoft.com/office/drawing/2014/main" id="{FA451197-E3C2-4374-A390-6D67BD7E1401}"/>
              </a:ext>
            </a:extLst>
          </p:cNvPr>
          <p:cNvSpPr>
            <a:spLocks noGrp="1"/>
          </p:cNvSpPr>
          <p:nvPr>
            <p:ph type="ftr" sz="quarter" idx="11"/>
          </p:nvPr>
        </p:nvSpPr>
        <p:spPr>
          <a:xfrm>
            <a:off x="4004560" y="5867131"/>
            <a:ext cx="7084177" cy="365125"/>
          </a:xfr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rPr>
              <a:t>© 2021 Kenneth G. Hartman – All Rights Reserved      |      www.kennethghartman.com</a:t>
            </a:r>
          </a:p>
        </p:txBody>
      </p:sp>
    </p:spTree>
    <p:extLst>
      <p:ext uri="{BB962C8B-B14F-4D97-AF65-F5344CB8AC3E}">
        <p14:creationId xmlns:p14="http://schemas.microsoft.com/office/powerpoint/2010/main" val="8015457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E51BC83-9E0A-45F9-BC41-CE51F79E8A3E}"/>
              </a:ext>
            </a:extLst>
          </p:cNvPr>
          <p:cNvSpPr>
            <a:spLocks noGrp="1"/>
          </p:cNvSpPr>
          <p:nvPr>
            <p:ph type="dt" sz="half" idx="10"/>
          </p:nvPr>
        </p:nvSpPr>
        <p:spPr/>
        <p:txBody>
          <a:bodyPr/>
          <a:lstStyle/>
          <a:p>
            <a:fld id="{89F87A58-D429-45C9-97BD-511590AF529B}" type="datetime1">
              <a:rPr lang="en-US" smtClean="0"/>
              <a:t>2/24/2021</a:t>
            </a:fld>
            <a:endParaRPr lang="en-US" dirty="0"/>
          </a:p>
        </p:txBody>
      </p:sp>
      <p:sp>
        <p:nvSpPr>
          <p:cNvPr id="3" name="Footer Placeholder 2">
            <a:extLst>
              <a:ext uri="{FF2B5EF4-FFF2-40B4-BE49-F238E27FC236}">
                <a16:creationId xmlns:a16="http://schemas.microsoft.com/office/drawing/2014/main" id="{DAB82B8C-0423-4860-B7BE-4DE9890A9D6B}"/>
              </a:ext>
            </a:extLst>
          </p:cNvPr>
          <p:cNvSpPr>
            <a:spLocks noGrp="1"/>
          </p:cNvSpPr>
          <p:nvPr>
            <p:ph type="ftr" sz="quarter" idx="11"/>
          </p:nvPr>
        </p:nvSpPr>
        <p:spPr>
          <a:xfrm>
            <a:off x="2990291" y="6456801"/>
            <a:ext cx="7084177" cy="365125"/>
          </a:xfrm>
        </p:spPr>
        <p:txBody>
          <a:bodyPr/>
          <a:lstStyle/>
          <a:p>
            <a:r>
              <a:rPr lang="en-US" dirty="0"/>
              <a:t>© 2021 Kenneth G. Hartman – All Rights Reserved      |      www.kennethghartman.com</a:t>
            </a:r>
          </a:p>
        </p:txBody>
      </p:sp>
      <p:sp>
        <p:nvSpPr>
          <p:cNvPr id="4" name="Slide Number Placeholder 3">
            <a:extLst>
              <a:ext uri="{FF2B5EF4-FFF2-40B4-BE49-F238E27FC236}">
                <a16:creationId xmlns:a16="http://schemas.microsoft.com/office/drawing/2014/main" id="{E9E95623-9C47-427E-86F6-4BC5C29EB0F2}"/>
              </a:ext>
            </a:extLst>
          </p:cNvPr>
          <p:cNvSpPr>
            <a:spLocks noGrp="1"/>
          </p:cNvSpPr>
          <p:nvPr>
            <p:ph type="sldNum" sz="quarter" idx="12"/>
          </p:nvPr>
        </p:nvSpPr>
        <p:spPr/>
        <p:txBody>
          <a:bodyPr/>
          <a:lstStyle/>
          <a:p>
            <a:fld id="{D57F1E4F-1CFF-5643-939E-217C01CDF565}" type="slidenum">
              <a:rPr lang="en-US" smtClean="0"/>
              <a:pPr/>
              <a:t>2</a:t>
            </a:fld>
            <a:endParaRPr lang="en-US" dirty="0"/>
          </a:p>
        </p:txBody>
      </p:sp>
      <p:sp>
        <p:nvSpPr>
          <p:cNvPr id="5" name="Cloud 4">
            <a:extLst>
              <a:ext uri="{FF2B5EF4-FFF2-40B4-BE49-F238E27FC236}">
                <a16:creationId xmlns:a16="http://schemas.microsoft.com/office/drawing/2014/main" id="{059EF18A-3CEF-4C6B-BE51-8EAE8DBB95E0}"/>
              </a:ext>
            </a:extLst>
          </p:cNvPr>
          <p:cNvSpPr/>
          <p:nvPr/>
        </p:nvSpPr>
        <p:spPr>
          <a:xfrm rot="1541685">
            <a:off x="-1220519" y="-480079"/>
            <a:ext cx="4390532" cy="3262568"/>
          </a:xfrm>
          <a:prstGeom prst="cloud">
            <a:avLst/>
          </a:prstGeom>
          <a:solidFill>
            <a:schemeClr val="tx2"/>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FC003CD2-FD1F-445D-87A8-2220FD46ACFB}"/>
              </a:ext>
            </a:extLst>
          </p:cNvPr>
          <p:cNvSpPr txBox="1"/>
          <p:nvPr/>
        </p:nvSpPr>
        <p:spPr>
          <a:xfrm>
            <a:off x="422030" y="640080"/>
            <a:ext cx="1871003" cy="1446550"/>
          </a:xfrm>
          <a:prstGeom prst="rect">
            <a:avLst/>
          </a:prstGeom>
          <a:noFill/>
          <a:ln>
            <a:solidFill>
              <a:schemeClr val="tx1"/>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Calibri" panose="020F0502020204030204"/>
                <a:ea typeface="+mn-ea"/>
                <a:cs typeface="+mn-cs"/>
              </a:rPr>
              <a:t>About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Calibri" panose="020F0502020204030204"/>
                <a:ea typeface="+mn-ea"/>
                <a:cs typeface="+mn-cs"/>
              </a:rPr>
              <a:t>Me</a:t>
            </a:r>
          </a:p>
        </p:txBody>
      </p:sp>
      <p:sp>
        <p:nvSpPr>
          <p:cNvPr id="7" name="TextBox 6">
            <a:extLst>
              <a:ext uri="{FF2B5EF4-FFF2-40B4-BE49-F238E27FC236}">
                <a16:creationId xmlns:a16="http://schemas.microsoft.com/office/drawing/2014/main" id="{F844ECD0-5650-4263-BF1A-A2118CE7438A}"/>
              </a:ext>
            </a:extLst>
          </p:cNvPr>
          <p:cNvSpPr txBox="1"/>
          <p:nvPr/>
        </p:nvSpPr>
        <p:spPr>
          <a:xfrm>
            <a:off x="4860388" y="987972"/>
            <a:ext cx="6302912" cy="1077218"/>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1" u="none" strike="noStrike" kern="1200" cap="none" spc="0" normalizeH="0" baseline="0" noProof="0" dirty="0">
                <a:ln>
                  <a:noFill/>
                </a:ln>
                <a:solidFill>
                  <a:srgbClr val="C00000"/>
                </a:solidFill>
                <a:effectLst/>
                <a:uLnTx/>
                <a:uFillTx/>
                <a:latin typeface="Calibri" panose="020F0502020204030204"/>
                <a:ea typeface="+mn-ea"/>
                <a:cs typeface="+mn-cs"/>
              </a:rPr>
              <a:t>“I help my clients earn and maintain the trust of their customers”</a:t>
            </a:r>
          </a:p>
        </p:txBody>
      </p:sp>
      <p:sp>
        <p:nvSpPr>
          <p:cNvPr id="8" name="TextBox 7">
            <a:extLst>
              <a:ext uri="{FF2B5EF4-FFF2-40B4-BE49-F238E27FC236}">
                <a16:creationId xmlns:a16="http://schemas.microsoft.com/office/drawing/2014/main" id="{1AAD56F5-F8C3-48EA-9D27-E0A6BC73E8A8}"/>
              </a:ext>
            </a:extLst>
          </p:cNvPr>
          <p:cNvSpPr txBox="1"/>
          <p:nvPr/>
        </p:nvSpPr>
        <p:spPr>
          <a:xfrm>
            <a:off x="1471748" y="3027803"/>
            <a:ext cx="10518614" cy="2000548"/>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chemeClr val="tx2"/>
                </a:solidFill>
                <a:effectLst/>
                <a:uLnTx/>
                <a:uFillTx/>
                <a:latin typeface="Calibri" panose="020F0502020204030204"/>
                <a:ea typeface="+mn-ea"/>
                <a:cs typeface="+mn-cs"/>
              </a:rPr>
              <a:t>Kenneth G. Hartman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chemeClr val="tx2"/>
                </a:solidFill>
                <a:effectLst/>
                <a:uLnTx/>
                <a:uFillTx/>
                <a:latin typeface="Calibri" panose="020F0502020204030204"/>
                <a:ea typeface="+mn-ea"/>
                <a:cs typeface="+mn-cs"/>
              </a:rPr>
              <a:t>BS Electrical Engineering, Michigan Technological University</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chemeClr val="tx2"/>
                </a:solidFill>
                <a:effectLst/>
                <a:uLnTx/>
                <a:uFillTx/>
                <a:latin typeface="Calibri" panose="020F0502020204030204"/>
                <a:ea typeface="+mn-ea"/>
                <a:cs typeface="+mn-cs"/>
              </a:rPr>
              <a:t>MS Information Security Engineering, SANS Technology Institute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chemeClr val="tx2"/>
                </a:solidFill>
                <a:effectLst/>
                <a:uLnTx/>
                <a:uFillTx/>
                <a:latin typeface="Calibri" panose="020F0502020204030204"/>
                <a:ea typeface="+mn-ea"/>
                <a:cs typeface="+mn-cs"/>
              </a:rPr>
              <a:t>Multiple Security Certifications: CISSP, GIAC Security Expert, etc</a:t>
            </a:r>
            <a:r>
              <a:rPr kumimoji="0" lang="en-US" sz="2000" b="0" i="0" u="none" strike="noStrike" kern="1200" cap="none" spc="0" normalizeH="0" baseline="0" noProof="0" dirty="0">
                <a:ln>
                  <a:noFill/>
                </a:ln>
                <a:solidFill>
                  <a:schemeClr val="tx2"/>
                </a:solidFill>
                <a:effectLst/>
                <a:uLnTx/>
                <a:uFillTx/>
                <a:latin typeface="Calibri" panose="020F0502020204030204"/>
                <a:ea typeface="+mn-ea"/>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chemeClr val="tx2"/>
                </a:solidFill>
                <a:effectLst/>
                <a:uLnTx/>
                <a:uFillTx/>
                <a:latin typeface="Calibri" panose="020F0502020204030204"/>
                <a:ea typeface="+mn-ea"/>
                <a:cs typeface="+mn-cs"/>
              </a:rPr>
              <a:t>Certified SANS Instructor – SEC488 Cloud Security Essentials</a:t>
            </a:r>
          </a:p>
        </p:txBody>
      </p:sp>
      <p:sp>
        <p:nvSpPr>
          <p:cNvPr id="9" name="Rectangle 8">
            <a:extLst>
              <a:ext uri="{FF2B5EF4-FFF2-40B4-BE49-F238E27FC236}">
                <a16:creationId xmlns:a16="http://schemas.microsoft.com/office/drawing/2014/main" id="{0F22FF2B-8D61-471A-88FD-C4566B1E7A9B}"/>
              </a:ext>
            </a:extLst>
          </p:cNvPr>
          <p:cNvSpPr/>
          <p:nvPr/>
        </p:nvSpPr>
        <p:spPr>
          <a:xfrm>
            <a:off x="5254283" y="5260366"/>
            <a:ext cx="6736079" cy="923330"/>
          </a:xfrm>
          <a:prstGeom prst="rect">
            <a:avLst/>
          </a:prstGeom>
          <a:solidFill>
            <a:schemeClr val="bg1">
              <a:lumMod val="75000"/>
            </a:schemeClr>
          </a:solidFill>
          <a:ln>
            <a:noFill/>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effectLst/>
                <a:uLnTx/>
                <a:uFillTx/>
                <a:latin typeface="Segoe UI" panose="020B0502040204020203" pitchFamily="34" charset="0"/>
                <a:ea typeface="+mn-ea"/>
                <a:cs typeface="+mn-cs"/>
              </a:rPr>
              <a:t>The content and opinions in this presentation are my own and do not necessarily reflect the positions, strategies, or opinions of any current or previous employer. </a:t>
            </a:r>
            <a:endParaRPr kumimoji="0" lang="en-US" sz="1800" b="0" i="0" u="none" strike="noStrike" kern="1200" cap="none" spc="0" normalizeH="0" baseline="0" noProof="0" dirty="0">
              <a:ln>
                <a:noFill/>
              </a:ln>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45B387AE-C581-4F63-9865-53093483C77E}"/>
              </a:ext>
            </a:extLst>
          </p:cNvPr>
          <p:cNvSpPr/>
          <p:nvPr/>
        </p:nvSpPr>
        <p:spPr>
          <a:xfrm>
            <a:off x="1471748" y="5129725"/>
            <a:ext cx="3566161" cy="707886"/>
          </a:xfrm>
          <a:prstGeom prst="rect">
            <a:avLst/>
          </a:prstGeom>
          <a:ln>
            <a:no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chemeClr val="tx2"/>
                </a:solidFill>
                <a:effectLst/>
                <a:uLnTx/>
                <a:uFillTx/>
                <a:latin typeface="Calibri" panose="020F0502020204030204"/>
                <a:ea typeface="+mn-ea"/>
                <a:cs typeface="+mn-cs"/>
              </a:rPr>
              <a:t>www.kennethghartman.com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chemeClr val="tx2"/>
                </a:solidFill>
                <a:effectLst/>
                <a:uLnTx/>
                <a:uFillTx/>
                <a:latin typeface="Calibri" panose="020F0502020204030204"/>
                <a:ea typeface="+mn-ea"/>
                <a:cs typeface="+mn-cs"/>
              </a:rPr>
              <a:t>@</a:t>
            </a:r>
            <a:r>
              <a:rPr kumimoji="0" lang="en-US" sz="2000" b="0" i="0" u="none" strike="noStrike" kern="1200" cap="none" spc="0" normalizeH="0" baseline="0" noProof="0" dirty="0" err="1">
                <a:ln>
                  <a:noFill/>
                </a:ln>
                <a:solidFill>
                  <a:schemeClr val="tx2"/>
                </a:solidFill>
                <a:effectLst/>
                <a:uLnTx/>
                <a:uFillTx/>
                <a:latin typeface="Calibri" panose="020F0502020204030204"/>
                <a:ea typeface="+mn-ea"/>
                <a:cs typeface="+mn-cs"/>
              </a:rPr>
              <a:t>kennethghartman</a:t>
            </a:r>
            <a:endParaRPr kumimoji="0" lang="en-US" sz="2000" b="0" i="0" u="none" strike="noStrike" kern="1200" cap="none" spc="0" normalizeH="0" baseline="0" noProof="0" dirty="0">
              <a:ln>
                <a:noFill/>
              </a:ln>
              <a:solidFill>
                <a:schemeClr val="tx2"/>
              </a:solidFill>
              <a:effectLst/>
              <a:uLnTx/>
              <a:uFillTx/>
              <a:latin typeface="Calibri" panose="020F0502020204030204"/>
              <a:ea typeface="+mn-ea"/>
              <a:cs typeface="+mn-cs"/>
            </a:endParaRPr>
          </a:p>
        </p:txBody>
      </p:sp>
      <p:sp>
        <p:nvSpPr>
          <p:cNvPr id="12" name="Slide Number Placeholder 13">
            <a:extLst>
              <a:ext uri="{FF2B5EF4-FFF2-40B4-BE49-F238E27FC236}">
                <a16:creationId xmlns:a16="http://schemas.microsoft.com/office/drawing/2014/main" id="{0063862E-3D72-4159-B383-24DCD93CA7E4}"/>
              </a:ext>
            </a:extLst>
          </p:cNvPr>
          <p:cNvSpPr txBox="1">
            <a:spLocks/>
          </p:cNvSpPr>
          <p:nvPr/>
        </p:nvSpPr>
        <p:spPr>
          <a:xfrm>
            <a:off x="10514012" y="6331145"/>
            <a:ext cx="551167" cy="365125"/>
          </a:xfrm>
          <a:prstGeom prst="rect">
            <a:avLst/>
          </a:prstGeom>
          <a:ln>
            <a:noFill/>
          </a:ln>
        </p:spPr>
        <p:txBody>
          <a:bodyPr vert="horz" lIns="91440" tIns="45720" rIns="91440" bIns="45720" rtlCol="0" anchor="ctr"/>
          <a:lstStyle>
            <a:defPPr>
              <a:defRPr lang="en-US"/>
            </a:defPPr>
            <a:lvl1pPr marL="0" algn="r" defTabSz="457200" rtl="0" eaLnBrk="1" latinLnBrk="0" hangingPunct="1">
              <a:defRPr sz="900" b="1" i="0" kern="1200">
                <a:solidFill>
                  <a:schemeClr val="tx1">
                    <a:lumMod val="75000"/>
                  </a:schemeClr>
                </a:solidFill>
                <a:effectLst>
                  <a:outerShdw blurRad="50800" dist="38100" dir="2700000" algn="tl" rotWithShape="0">
                    <a:srgbClr val="000000">
                      <a:alpha val="43000"/>
                    </a:srgbClr>
                  </a:outerShdw>
                </a:effectLst>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D57F1E4F-1CFF-5643-939E-217C01CDF565}" type="slidenum">
              <a:rPr lang="en-US" smtClean="0">
                <a:solidFill>
                  <a:schemeClr val="tx1"/>
                </a:solidFill>
              </a:rPr>
              <a:pPr/>
              <a:t>2</a:t>
            </a:fld>
            <a:endParaRPr lang="en-US" dirty="0">
              <a:solidFill>
                <a:schemeClr val="tx1"/>
              </a:solidFill>
            </a:endParaRPr>
          </a:p>
        </p:txBody>
      </p:sp>
    </p:spTree>
    <p:extLst>
      <p:ext uri="{BB962C8B-B14F-4D97-AF65-F5344CB8AC3E}">
        <p14:creationId xmlns:p14="http://schemas.microsoft.com/office/powerpoint/2010/main" val="21401506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E63BC-5042-4BD6-8658-FED5B13D813F}"/>
              </a:ext>
            </a:extLst>
          </p:cNvPr>
          <p:cNvSpPr>
            <a:spLocks noGrp="1"/>
          </p:cNvSpPr>
          <p:nvPr>
            <p:ph type="title"/>
          </p:nvPr>
        </p:nvSpPr>
        <p:spPr/>
        <p:txBody>
          <a:bodyPr>
            <a:normAutofit fontScale="90000"/>
          </a:bodyPr>
          <a:lstStyle/>
          <a:p>
            <a:r>
              <a:rPr lang="en-US" dirty="0"/>
              <a:t>Step 5:</a:t>
            </a:r>
            <a:br>
              <a:rPr lang="en-US" dirty="0"/>
            </a:br>
            <a:r>
              <a:rPr kumimoji="0" lang="en-US" sz="4000" i="0" u="none" strike="noStrike" kern="1200" cap="none" spc="0" normalizeH="0" baseline="0" noProof="0" dirty="0">
                <a:ln>
                  <a:noFill/>
                </a:ln>
                <a:solidFill>
                  <a:prstClr val="black"/>
                </a:solidFill>
                <a:effectLst/>
                <a:uLnTx/>
                <a:uFillTx/>
                <a:latin typeface="Corbel" panose="020B0503020204020204"/>
                <a:ea typeface="+mn-ea"/>
                <a:cs typeface="+mn-cs"/>
              </a:rPr>
              <a:t>Create a SSH Key Pair</a:t>
            </a:r>
            <a:br>
              <a:rPr kumimoji="0" lang="en-US" sz="4000" b="1" i="0" u="none" strike="noStrike" kern="1200" cap="none" spc="0" normalizeH="0" baseline="0" noProof="0" dirty="0">
                <a:ln>
                  <a:noFill/>
                </a:ln>
                <a:solidFill>
                  <a:prstClr val="black"/>
                </a:solidFill>
                <a:effectLst/>
                <a:uLnTx/>
                <a:uFillTx/>
                <a:latin typeface="Corbel" panose="020B0503020204020204"/>
                <a:ea typeface="+mn-ea"/>
                <a:cs typeface="+mn-cs"/>
              </a:rPr>
            </a:br>
            <a:endParaRPr lang="en-US" dirty="0"/>
          </a:p>
        </p:txBody>
      </p:sp>
      <p:sp>
        <p:nvSpPr>
          <p:cNvPr id="3" name="Content Placeholder 2">
            <a:extLst>
              <a:ext uri="{FF2B5EF4-FFF2-40B4-BE49-F238E27FC236}">
                <a16:creationId xmlns:a16="http://schemas.microsoft.com/office/drawing/2014/main" id="{E42EA380-D846-40C5-B906-2B6D14C0DCAE}"/>
              </a:ext>
            </a:extLst>
          </p:cNvPr>
          <p:cNvSpPr>
            <a:spLocks noGrp="1"/>
          </p:cNvSpPr>
          <p:nvPr>
            <p:ph idx="1"/>
          </p:nvPr>
        </p:nvSpPr>
        <p:spPr>
          <a:xfrm>
            <a:off x="1484310" y="2057400"/>
            <a:ext cx="10018713" cy="3733800"/>
          </a:xfrm>
        </p:spPr>
        <p:txBody>
          <a:bodyPr/>
          <a:lstStyle/>
          <a:p>
            <a:pPr marL="457200" indent="-457200">
              <a:lnSpc>
                <a:spcPct val="200000"/>
              </a:lnSpc>
              <a:buFont typeface="+mj-lt"/>
              <a:buAutoNum type="arabicPeriod"/>
            </a:pPr>
            <a:r>
              <a:rPr lang="en-US" dirty="0"/>
              <a:t>Navigate to Workbook – Step 5</a:t>
            </a:r>
          </a:p>
          <a:p>
            <a:pPr lvl="1">
              <a:lnSpc>
                <a:spcPct val="200000"/>
              </a:lnSpc>
            </a:pPr>
            <a:r>
              <a:rPr lang="en-US" sz="1800" dirty="0">
                <a:hlinkClick r:id="rId3"/>
              </a:rPr>
              <a:t>https://github.com/Resistor52/terraform-cloud-workstation/blob/main/workbook/Step_5.md</a:t>
            </a:r>
            <a:endParaRPr lang="en-US" sz="1800" dirty="0"/>
          </a:p>
          <a:p>
            <a:pPr marL="457200" indent="-457200">
              <a:lnSpc>
                <a:spcPct val="200000"/>
              </a:lnSpc>
              <a:buFont typeface="+mj-lt"/>
              <a:buAutoNum type="arabicPeriod"/>
            </a:pPr>
            <a:r>
              <a:rPr lang="en-US" dirty="0"/>
              <a:t> Perform the Steps as Instructed in the Document</a:t>
            </a:r>
          </a:p>
          <a:p>
            <a:pPr marL="457200" indent="-457200">
              <a:lnSpc>
                <a:spcPct val="200000"/>
              </a:lnSpc>
              <a:buFont typeface="+mj-lt"/>
              <a:buAutoNum type="arabicPeriod"/>
            </a:pPr>
            <a:r>
              <a:rPr lang="en-US" dirty="0"/>
              <a:t>Watch the Video for Help: </a:t>
            </a:r>
            <a:r>
              <a:rPr lang="en-US" dirty="0">
                <a:hlinkClick r:id="rId4"/>
              </a:rPr>
              <a:t>https://youtu.be/_t82air0vss</a:t>
            </a:r>
            <a:r>
              <a:rPr lang="en-US" dirty="0"/>
              <a:t> </a:t>
            </a:r>
          </a:p>
        </p:txBody>
      </p:sp>
      <p:sp>
        <p:nvSpPr>
          <p:cNvPr id="4" name="Date Placeholder 3">
            <a:extLst>
              <a:ext uri="{FF2B5EF4-FFF2-40B4-BE49-F238E27FC236}">
                <a16:creationId xmlns:a16="http://schemas.microsoft.com/office/drawing/2014/main" id="{8A10D77D-31F9-4FA2-928D-98190B9F2769}"/>
              </a:ext>
            </a:extLst>
          </p:cNvPr>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0B80673-7204-4A29-83B3-E385264B20DC}" type="datetime1">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2/24/2021</a:t>
            </a:fld>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
        <p:nvSpPr>
          <p:cNvPr id="5" name="Footer Placeholder 4">
            <a:extLst>
              <a:ext uri="{FF2B5EF4-FFF2-40B4-BE49-F238E27FC236}">
                <a16:creationId xmlns:a16="http://schemas.microsoft.com/office/drawing/2014/main" id="{E7DC905B-D08E-4BFA-ABC7-B8D7F42B261E}"/>
              </a:ext>
            </a:extLst>
          </p:cNvPr>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Corbel" panose="020B0503020204020204"/>
                <a:ea typeface="+mn-ea"/>
                <a:cs typeface="+mn-cs"/>
              </a:rPr>
              <a:t>©2019 Kenneth G. Hartman – All Rights Reserved   </a:t>
            </a:r>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
        <p:nvSpPr>
          <p:cNvPr id="6" name="Slide Number Placeholder 5">
            <a:extLst>
              <a:ext uri="{FF2B5EF4-FFF2-40B4-BE49-F238E27FC236}">
                <a16:creationId xmlns:a16="http://schemas.microsoft.com/office/drawing/2014/main" id="{E92F2F66-ABAB-41AD-87D0-F3F17F129776}"/>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57F1E4F-1CFF-5643-939E-217C01CDF565}" type="slidenum">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20</a:t>
            </a:fld>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Tree>
    <p:extLst>
      <p:ext uri="{BB962C8B-B14F-4D97-AF65-F5344CB8AC3E}">
        <p14:creationId xmlns:p14="http://schemas.microsoft.com/office/powerpoint/2010/main" val="18401707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group of clouds in the blue sky&#10;&#10;Description automatically generated">
            <a:extLst>
              <a:ext uri="{FF2B5EF4-FFF2-40B4-BE49-F238E27FC236}">
                <a16:creationId xmlns:a16="http://schemas.microsoft.com/office/drawing/2014/main" id="{0088BB2A-DAD6-4971-A8A5-FF9BCABCE049}"/>
              </a:ext>
            </a:extLst>
          </p:cNvPr>
          <p:cNvPicPr>
            <a:picLocks noChangeAspect="1"/>
          </p:cNvPicPr>
          <p:nvPr/>
        </p:nvPicPr>
        <p:blipFill rotWithShape="1">
          <a:blip r:embed="rId3"/>
          <a:srcRect l="24629" r="45234" b="2"/>
          <a:stretch/>
        </p:blipFill>
        <p:spPr>
          <a:xfrm>
            <a:off x="20" y="10"/>
            <a:ext cx="3459143" cy="6857990"/>
          </a:xfrm>
          <a:custGeom>
            <a:avLst/>
            <a:gdLst>
              <a:gd name="connsiteX0" fmla="*/ 0 w 5435600"/>
              <a:gd name="connsiteY0" fmla="*/ 0 h 6858000"/>
              <a:gd name="connsiteX1" fmla="*/ 5435600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4199467 w 5435600"/>
              <a:gd name="connsiteY2" fmla="*/ 2455333 h 6858000"/>
              <a:gd name="connsiteX3" fmla="*/ 5435600 w 5435600"/>
              <a:gd name="connsiteY3" fmla="*/ 6858000 h 6858000"/>
              <a:gd name="connsiteX4" fmla="*/ 0 w 5435600"/>
              <a:gd name="connsiteY4" fmla="*/ 6858000 h 6858000"/>
              <a:gd name="connsiteX5" fmla="*/ 0 w 5435600"/>
              <a:gd name="connsiteY5" fmla="*/ 0 h 6858000"/>
              <a:gd name="connsiteX0" fmla="*/ 0 w 5435600"/>
              <a:gd name="connsiteY0" fmla="*/ 0 h 6858000"/>
              <a:gd name="connsiteX1" fmla="*/ 3513666 w 5435600"/>
              <a:gd name="connsiteY1" fmla="*/ 0 h 6858000"/>
              <a:gd name="connsiteX2" fmla="*/ 2861733 w 5435600"/>
              <a:gd name="connsiteY2" fmla="*/ 2548466 h 6858000"/>
              <a:gd name="connsiteX3" fmla="*/ 5435600 w 5435600"/>
              <a:gd name="connsiteY3" fmla="*/ 6858000 h 6858000"/>
              <a:gd name="connsiteX4" fmla="*/ 0 w 5435600"/>
              <a:gd name="connsiteY4" fmla="*/ 6858000 h 6858000"/>
              <a:gd name="connsiteX5" fmla="*/ 0 w 5435600"/>
              <a:gd name="connsiteY5" fmla="*/ 0 h 6858000"/>
              <a:gd name="connsiteX0" fmla="*/ 0 w 5448300"/>
              <a:gd name="connsiteY0" fmla="*/ 0 h 6858000"/>
              <a:gd name="connsiteX1" fmla="*/ 3513666 w 5448300"/>
              <a:gd name="connsiteY1" fmla="*/ 0 h 6858000"/>
              <a:gd name="connsiteX2" fmla="*/ 2861733 w 5448300"/>
              <a:gd name="connsiteY2" fmla="*/ 2548466 h 6858000"/>
              <a:gd name="connsiteX3" fmla="*/ 5448300 w 5448300"/>
              <a:gd name="connsiteY3" fmla="*/ 6853767 h 6858000"/>
              <a:gd name="connsiteX4" fmla="*/ 0 w 5448300"/>
              <a:gd name="connsiteY4" fmla="*/ 6858000 h 6858000"/>
              <a:gd name="connsiteX5" fmla="*/ 0 w 5448300"/>
              <a:gd name="connsiteY5" fmla="*/ 0 h 6858000"/>
              <a:gd name="connsiteX0" fmla="*/ 0 w 5448300"/>
              <a:gd name="connsiteY0" fmla="*/ 0 h 6858000"/>
              <a:gd name="connsiteX1" fmla="*/ 3174999 w 5448300"/>
              <a:gd name="connsiteY1" fmla="*/ 0 h 6858000"/>
              <a:gd name="connsiteX2" fmla="*/ 2861733 w 5448300"/>
              <a:gd name="connsiteY2" fmla="*/ 2548466 h 6858000"/>
              <a:gd name="connsiteX3" fmla="*/ 5448300 w 5448300"/>
              <a:gd name="connsiteY3" fmla="*/ 6853767 h 6858000"/>
              <a:gd name="connsiteX4" fmla="*/ 0 w 5448300"/>
              <a:gd name="connsiteY4" fmla="*/ 6858000 h 6858000"/>
              <a:gd name="connsiteX5" fmla="*/ 0 w 5448300"/>
              <a:gd name="connsiteY5" fmla="*/ 0 h 6858000"/>
              <a:gd name="connsiteX0" fmla="*/ 0 w 5448300"/>
              <a:gd name="connsiteY0" fmla="*/ 0 h 6858000"/>
              <a:gd name="connsiteX1" fmla="*/ 3174999 w 5448300"/>
              <a:gd name="connsiteY1" fmla="*/ 0 h 6858000"/>
              <a:gd name="connsiteX2" fmla="*/ 2294466 w 5448300"/>
              <a:gd name="connsiteY2" fmla="*/ 5223932 h 6858000"/>
              <a:gd name="connsiteX3" fmla="*/ 5448300 w 5448300"/>
              <a:gd name="connsiteY3" fmla="*/ 6853767 h 6858000"/>
              <a:gd name="connsiteX4" fmla="*/ 0 w 5448300"/>
              <a:gd name="connsiteY4" fmla="*/ 6858000 h 6858000"/>
              <a:gd name="connsiteX5" fmla="*/ 0 w 5448300"/>
              <a:gd name="connsiteY5" fmla="*/ 0 h 6858000"/>
              <a:gd name="connsiteX0" fmla="*/ 0 w 3458633"/>
              <a:gd name="connsiteY0" fmla="*/ 0 h 6858000"/>
              <a:gd name="connsiteX1" fmla="*/ 3174999 w 3458633"/>
              <a:gd name="connsiteY1" fmla="*/ 0 h 6858000"/>
              <a:gd name="connsiteX2" fmla="*/ 2294466 w 3458633"/>
              <a:gd name="connsiteY2" fmla="*/ 5223932 h 6858000"/>
              <a:gd name="connsiteX3" fmla="*/ 3458633 w 3458633"/>
              <a:gd name="connsiteY3" fmla="*/ 6853767 h 6858000"/>
              <a:gd name="connsiteX4" fmla="*/ 0 w 3458633"/>
              <a:gd name="connsiteY4" fmla="*/ 6858000 h 6858000"/>
              <a:gd name="connsiteX5" fmla="*/ 0 w 3458633"/>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58633" h="6858000">
                <a:moveTo>
                  <a:pt x="0" y="0"/>
                </a:moveTo>
                <a:lnTo>
                  <a:pt x="3174999" y="0"/>
                </a:lnTo>
                <a:lnTo>
                  <a:pt x="2294466" y="5223932"/>
                </a:lnTo>
                <a:lnTo>
                  <a:pt x="3458633" y="6853767"/>
                </a:lnTo>
                <a:lnTo>
                  <a:pt x="0" y="6858000"/>
                </a:lnTo>
                <a:lnTo>
                  <a:pt x="0" y="0"/>
                </a:lnTo>
                <a:close/>
              </a:path>
            </a:pathLst>
          </a:custGeom>
          <a:solidFill>
            <a:schemeClr val="accent6">
              <a:alpha val="38000"/>
            </a:schemeClr>
          </a:solidFill>
          <a:ln w="38100">
            <a:noFill/>
          </a:ln>
          <a:effectLst/>
        </p:spPr>
      </p:pic>
      <p:sp>
        <p:nvSpPr>
          <p:cNvPr id="6" name="Slide Number Placeholder 5">
            <a:extLst>
              <a:ext uri="{FF2B5EF4-FFF2-40B4-BE49-F238E27FC236}">
                <a16:creationId xmlns:a16="http://schemas.microsoft.com/office/drawing/2014/main" id="{A916AB2C-3530-44B1-A3BF-905B8E050AD8}"/>
              </a:ext>
            </a:extLst>
          </p:cNvPr>
          <p:cNvSpPr>
            <a:spLocks noGrp="1"/>
          </p:cNvSpPr>
          <p:nvPr>
            <p:ph type="sldNum" sz="quarter" idx="12"/>
          </p:nvPr>
        </p:nvSpPr>
        <p:spPr>
          <a:xfrm>
            <a:off x="10951856" y="5867131"/>
            <a:ext cx="551167" cy="365125"/>
          </a:xfrm>
        </p:spPr>
        <p:txBody>
          <a:bodyPr>
            <a:normAutofit/>
          </a:bodyPr>
          <a:lstStyle/>
          <a:p>
            <a:pPr marL="0" marR="0" lvl="0" indent="0" algn="r" defTabSz="457200" rtl="0" eaLnBrk="1" fontAlgn="auto" latinLnBrk="0" hangingPunct="1">
              <a:lnSpc>
                <a:spcPct val="100000"/>
              </a:lnSpc>
              <a:spcBef>
                <a:spcPts val="0"/>
              </a:spcBef>
              <a:spcAft>
                <a:spcPts val="600"/>
              </a:spcAft>
              <a:buClrTx/>
              <a:buSzTx/>
              <a:buFontTx/>
              <a:buNone/>
              <a:tabLst/>
              <a:defRPr/>
            </a:pPr>
            <a:fld id="{D57F1E4F-1CFF-5643-939E-217C01CDF565}" type="slidenum">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600"/>
                </a:spcAft>
                <a:buClrTx/>
                <a:buSzTx/>
                <a:buFontTx/>
                <a:buNone/>
                <a:tabLst/>
                <a:defRPr/>
              </a:pPr>
              <a:t>21</a:t>
            </a:fld>
            <a:endParaRPr kumimoji="0" lang="en-US" sz="1000" b="0" i="0" u="none" strike="noStrike" kern="1200" cap="none" spc="0" normalizeH="0" baseline="0" noProof="0">
              <a:ln>
                <a:noFill/>
              </a:ln>
              <a:solidFill>
                <a:prstClr val="black"/>
              </a:solidFill>
              <a:effectLst/>
              <a:uLnTx/>
              <a:uFillTx/>
              <a:latin typeface="Corbel" panose="020B0503020204020204"/>
              <a:ea typeface="+mn-ea"/>
              <a:cs typeface="+mn-cs"/>
            </a:endParaRPr>
          </a:p>
        </p:txBody>
      </p:sp>
      <p:sp>
        <p:nvSpPr>
          <p:cNvPr id="27" name="TextBox 26">
            <a:extLst>
              <a:ext uri="{FF2B5EF4-FFF2-40B4-BE49-F238E27FC236}">
                <a16:creationId xmlns:a16="http://schemas.microsoft.com/office/drawing/2014/main" id="{AFB5FDB4-24DC-4228-BFAA-6D2002391308}"/>
              </a:ext>
            </a:extLst>
          </p:cNvPr>
          <p:cNvSpPr txBox="1"/>
          <p:nvPr/>
        </p:nvSpPr>
        <p:spPr>
          <a:xfrm>
            <a:off x="3789185" y="1813265"/>
            <a:ext cx="7586833" cy="378565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prstClr val="black"/>
                </a:solidFill>
                <a:effectLst/>
                <a:uLnTx/>
                <a:uFillTx/>
                <a:latin typeface="Corbel" panose="020B0503020204020204"/>
                <a:ea typeface="+mn-ea"/>
                <a:cs typeface="+mn-cs"/>
              </a:rPr>
              <a:t>Step 6:</a:t>
            </a:r>
          </a:p>
          <a:p>
            <a:pPr algn="ctr"/>
            <a:r>
              <a:rPr kumimoji="0" lang="en-US" sz="6000" b="1" i="0" u="none" strike="noStrike" kern="1200" cap="none" spc="0" normalizeH="0" baseline="0" noProof="0" dirty="0">
                <a:ln>
                  <a:noFill/>
                </a:ln>
                <a:solidFill>
                  <a:prstClr val="black"/>
                </a:solidFill>
                <a:effectLst/>
                <a:uLnTx/>
                <a:uFillTx/>
                <a:latin typeface="Corbel" panose="020B0503020204020204"/>
                <a:ea typeface="+mn-ea"/>
                <a:cs typeface="+mn-cs"/>
              </a:rPr>
              <a:t>Create a </a:t>
            </a:r>
            <a:r>
              <a:rPr lang="en-US" sz="6000" b="1" i="0" dirty="0" err="1">
                <a:effectLst/>
                <a:latin typeface="-apple-system"/>
              </a:rPr>
              <a:t>terraform.tfvars</a:t>
            </a:r>
            <a:endParaRPr lang="en-US" sz="6000" b="0" i="0" dirty="0">
              <a:effectLst/>
              <a:latin typeface="-apple-system"/>
            </a:endParaRPr>
          </a:p>
          <a:p>
            <a:pPr marL="0" marR="0" lvl="0" indent="0" algn="ctr" defTabSz="457200" rtl="0" eaLnBrk="1" fontAlgn="auto" latinLnBrk="0" hangingPunct="1">
              <a:lnSpc>
                <a:spcPct val="100000"/>
              </a:lnSpc>
              <a:spcBef>
                <a:spcPts val="0"/>
              </a:spcBef>
              <a:spcAft>
                <a:spcPts val="0"/>
              </a:spcAft>
              <a:buClrTx/>
              <a:buSzTx/>
              <a:buFontTx/>
              <a:buNone/>
              <a:tabLst/>
              <a:defRPr/>
            </a:pPr>
            <a:r>
              <a:rPr lang="en-US" sz="6000" b="1" dirty="0">
                <a:solidFill>
                  <a:prstClr val="black"/>
                </a:solidFill>
                <a:latin typeface="Corbel" panose="020B0503020204020204"/>
              </a:rPr>
              <a:t>F</a:t>
            </a:r>
            <a:r>
              <a:rPr kumimoji="0" lang="en-US" sz="6000" b="1" i="0" u="none" strike="noStrike" kern="1200" cap="none" spc="0" normalizeH="0" baseline="0" noProof="0" dirty="0" err="1">
                <a:ln>
                  <a:noFill/>
                </a:ln>
                <a:solidFill>
                  <a:prstClr val="black"/>
                </a:solidFill>
                <a:effectLst/>
                <a:uLnTx/>
                <a:uFillTx/>
                <a:latin typeface="Corbel" panose="020B0503020204020204"/>
                <a:ea typeface="+mn-ea"/>
                <a:cs typeface="+mn-cs"/>
              </a:rPr>
              <a:t>ile</a:t>
            </a:r>
            <a:endParaRPr kumimoji="0" lang="en-US" sz="6000" b="1"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
        <p:nvSpPr>
          <p:cNvPr id="18" name="Title 1">
            <a:extLst>
              <a:ext uri="{FF2B5EF4-FFF2-40B4-BE49-F238E27FC236}">
                <a16:creationId xmlns:a16="http://schemas.microsoft.com/office/drawing/2014/main" id="{9BDD5F01-2AD8-48A6-8BAA-8D6B580A4AAA}"/>
              </a:ext>
            </a:extLst>
          </p:cNvPr>
          <p:cNvSpPr txBox="1">
            <a:spLocks/>
          </p:cNvSpPr>
          <p:nvPr/>
        </p:nvSpPr>
        <p:spPr>
          <a:xfrm>
            <a:off x="3459163" y="165309"/>
            <a:ext cx="8174971" cy="1110271"/>
          </a:xfrm>
          <a:prstGeom prst="rect">
            <a:avLst/>
          </a:prstGeom>
          <a:effectLst/>
        </p:spPr>
        <p:txBody>
          <a:bodyPr vert="horz" lIns="91440" tIns="45720" rIns="91440" bIns="45720" rtlCol="0" anchor="ctr">
            <a:noAutofit/>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a:ln w="3175" cmpd="sng">
                  <a:noFill/>
                </a:ln>
                <a:solidFill>
                  <a:prstClr val="black"/>
                </a:solidFill>
                <a:effectLst/>
                <a:uLnTx/>
                <a:uFillTx/>
                <a:latin typeface="Corbel" panose="020B0503020204020204"/>
                <a:ea typeface="+mj-ea"/>
                <a:cs typeface="+mj-cs"/>
              </a:rPr>
              <a:t>Use Terraform to Provision Your Own Cloud-Based Remote Browsing Workstation</a:t>
            </a:r>
            <a:endParaRPr kumimoji="0" lang="en-US" sz="2800" b="0" i="1" u="none" strike="noStrike" kern="1200" cap="none" spc="0" normalizeH="0" baseline="0" noProof="0" dirty="0">
              <a:ln w="3175" cmpd="sng">
                <a:noFill/>
              </a:ln>
              <a:solidFill>
                <a:prstClr val="black">
                  <a:lumMod val="85000"/>
                </a:prstClr>
              </a:solidFill>
              <a:effectLst/>
              <a:uLnTx/>
              <a:uFillTx/>
              <a:latin typeface="Corbel" panose="020B0503020204020204"/>
              <a:ea typeface="+mj-ea"/>
              <a:cs typeface="+mj-cs"/>
            </a:endParaRPr>
          </a:p>
        </p:txBody>
      </p:sp>
      <p:sp>
        <p:nvSpPr>
          <p:cNvPr id="26" name="Footer Placeholder 4">
            <a:extLst>
              <a:ext uri="{FF2B5EF4-FFF2-40B4-BE49-F238E27FC236}">
                <a16:creationId xmlns:a16="http://schemas.microsoft.com/office/drawing/2014/main" id="{FA451197-E3C2-4374-A390-6D67BD7E1401}"/>
              </a:ext>
            </a:extLst>
          </p:cNvPr>
          <p:cNvSpPr>
            <a:spLocks noGrp="1"/>
          </p:cNvSpPr>
          <p:nvPr>
            <p:ph type="ftr" sz="quarter" idx="11"/>
          </p:nvPr>
        </p:nvSpPr>
        <p:spPr>
          <a:xfrm>
            <a:off x="4004560" y="5867131"/>
            <a:ext cx="7084177" cy="365125"/>
          </a:xfr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rPr>
              <a:t>© 2021 Kenneth G. Hartman – All Rights Reserved      |      www.kennethghartman.com</a:t>
            </a:r>
          </a:p>
        </p:txBody>
      </p:sp>
    </p:spTree>
    <p:extLst>
      <p:ext uri="{BB962C8B-B14F-4D97-AF65-F5344CB8AC3E}">
        <p14:creationId xmlns:p14="http://schemas.microsoft.com/office/powerpoint/2010/main" val="2072895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9D387-3DCF-44C3-A24B-14EB25A4B56C}"/>
              </a:ext>
            </a:extLst>
          </p:cNvPr>
          <p:cNvSpPr>
            <a:spLocks noGrp="1"/>
          </p:cNvSpPr>
          <p:nvPr>
            <p:ph type="title"/>
          </p:nvPr>
        </p:nvSpPr>
        <p:spPr/>
        <p:txBody>
          <a:bodyPr/>
          <a:lstStyle/>
          <a:p>
            <a:r>
              <a:rPr lang="en-US" dirty="0"/>
              <a:t>The </a:t>
            </a:r>
            <a:r>
              <a:rPr lang="en-US" dirty="0" err="1">
                <a:latin typeface="Consolas" panose="020B0609020204030204" pitchFamily="49" charset="0"/>
              </a:rPr>
              <a:t>terraform.vars</a:t>
            </a:r>
            <a:r>
              <a:rPr lang="en-US" dirty="0">
                <a:latin typeface="Consolas" panose="020B0609020204030204" pitchFamily="49" charset="0"/>
              </a:rPr>
              <a:t> </a:t>
            </a:r>
            <a:r>
              <a:rPr lang="en-US" dirty="0"/>
              <a:t>File</a:t>
            </a:r>
          </a:p>
        </p:txBody>
      </p:sp>
      <p:sp>
        <p:nvSpPr>
          <p:cNvPr id="3" name="Content Placeholder 2">
            <a:extLst>
              <a:ext uri="{FF2B5EF4-FFF2-40B4-BE49-F238E27FC236}">
                <a16:creationId xmlns:a16="http://schemas.microsoft.com/office/drawing/2014/main" id="{496A1949-572E-40D2-8D75-38EBACC1D0BE}"/>
              </a:ext>
            </a:extLst>
          </p:cNvPr>
          <p:cNvSpPr>
            <a:spLocks noGrp="1"/>
          </p:cNvSpPr>
          <p:nvPr>
            <p:ph idx="1"/>
          </p:nvPr>
        </p:nvSpPr>
        <p:spPr/>
        <p:txBody>
          <a:bodyPr/>
          <a:lstStyle/>
          <a:p>
            <a:endParaRPr lang="en-US" dirty="0"/>
          </a:p>
        </p:txBody>
      </p:sp>
      <p:sp>
        <p:nvSpPr>
          <p:cNvPr id="4" name="Date Placeholder 3">
            <a:extLst>
              <a:ext uri="{FF2B5EF4-FFF2-40B4-BE49-F238E27FC236}">
                <a16:creationId xmlns:a16="http://schemas.microsoft.com/office/drawing/2014/main" id="{4CDA2443-9333-4D62-8F2E-EDF3FC3E0B73}"/>
              </a:ext>
            </a:extLst>
          </p:cNvPr>
          <p:cNvSpPr>
            <a:spLocks noGrp="1"/>
          </p:cNvSpPr>
          <p:nvPr>
            <p:ph type="dt" sz="half" idx="10"/>
          </p:nvPr>
        </p:nvSpPr>
        <p:spPr/>
        <p:txBody>
          <a:bodyPr/>
          <a:lstStyle/>
          <a:p>
            <a:fld id="{00B80673-7204-4A29-83B3-E385264B20DC}" type="datetime1">
              <a:rPr lang="en-US" smtClean="0"/>
              <a:t>2/24/2021</a:t>
            </a:fld>
            <a:endParaRPr lang="en-US" dirty="0"/>
          </a:p>
        </p:txBody>
      </p:sp>
      <p:sp>
        <p:nvSpPr>
          <p:cNvPr id="5" name="Footer Placeholder 4">
            <a:extLst>
              <a:ext uri="{FF2B5EF4-FFF2-40B4-BE49-F238E27FC236}">
                <a16:creationId xmlns:a16="http://schemas.microsoft.com/office/drawing/2014/main" id="{74C53ED7-A81D-4F94-8AC1-FD3B6D080BFE}"/>
              </a:ext>
            </a:extLst>
          </p:cNvPr>
          <p:cNvSpPr>
            <a:spLocks noGrp="1"/>
          </p:cNvSpPr>
          <p:nvPr>
            <p:ph type="ftr" sz="quarter" idx="11"/>
          </p:nvPr>
        </p:nvSpPr>
        <p:spPr/>
        <p:txBody>
          <a:bodyPr/>
          <a:lstStyle/>
          <a:p>
            <a:r>
              <a:rPr lang="en-US"/>
              <a:t>©2019 Kenneth G. Hartman – All Rights Reserved   </a:t>
            </a:r>
            <a:endParaRPr lang="en-US" dirty="0"/>
          </a:p>
        </p:txBody>
      </p:sp>
      <p:sp>
        <p:nvSpPr>
          <p:cNvPr id="6" name="Slide Number Placeholder 5">
            <a:extLst>
              <a:ext uri="{FF2B5EF4-FFF2-40B4-BE49-F238E27FC236}">
                <a16:creationId xmlns:a16="http://schemas.microsoft.com/office/drawing/2014/main" id="{73534353-8F4E-4FF6-B5B4-095C480318DB}"/>
              </a:ext>
            </a:extLst>
          </p:cNvPr>
          <p:cNvSpPr>
            <a:spLocks noGrp="1"/>
          </p:cNvSpPr>
          <p:nvPr>
            <p:ph type="sldNum" sz="quarter" idx="12"/>
          </p:nvPr>
        </p:nvSpPr>
        <p:spPr/>
        <p:txBody>
          <a:bodyPr/>
          <a:lstStyle/>
          <a:p>
            <a:fld id="{D57F1E4F-1CFF-5643-939E-217C01CDF565}" type="slidenum">
              <a:rPr lang="en-US" smtClean="0"/>
              <a:pPr/>
              <a:t>22</a:t>
            </a:fld>
            <a:endParaRPr lang="en-US" dirty="0"/>
          </a:p>
        </p:txBody>
      </p:sp>
    </p:spTree>
    <p:extLst>
      <p:ext uri="{BB962C8B-B14F-4D97-AF65-F5344CB8AC3E}">
        <p14:creationId xmlns:p14="http://schemas.microsoft.com/office/powerpoint/2010/main" val="4647347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E63BC-5042-4BD6-8658-FED5B13D813F}"/>
              </a:ext>
            </a:extLst>
          </p:cNvPr>
          <p:cNvSpPr>
            <a:spLocks noGrp="1"/>
          </p:cNvSpPr>
          <p:nvPr>
            <p:ph type="title"/>
          </p:nvPr>
        </p:nvSpPr>
        <p:spPr/>
        <p:txBody>
          <a:bodyPr>
            <a:normAutofit fontScale="90000"/>
          </a:bodyPr>
          <a:lstStyle/>
          <a:p>
            <a:r>
              <a:rPr lang="en-US" dirty="0"/>
              <a:t>Step 6:</a:t>
            </a:r>
            <a:br>
              <a:rPr lang="en-US" dirty="0"/>
            </a:br>
            <a:r>
              <a:rPr kumimoji="0" lang="en-US" sz="4000" i="0" u="none" strike="noStrike" kern="1200" cap="none" spc="0" normalizeH="0" baseline="0" noProof="0" dirty="0">
                <a:ln>
                  <a:noFill/>
                </a:ln>
                <a:solidFill>
                  <a:prstClr val="black"/>
                </a:solidFill>
                <a:effectLst/>
                <a:uLnTx/>
                <a:uFillTx/>
                <a:latin typeface="Corbel" panose="020B0503020204020204"/>
                <a:ea typeface="+mn-ea"/>
                <a:cs typeface="+mn-cs"/>
              </a:rPr>
              <a:t>Create a </a:t>
            </a:r>
            <a:r>
              <a:rPr kumimoji="0" lang="en-US" sz="4000" i="0" u="none" strike="noStrike" kern="1200" cap="none" spc="0" normalizeH="0" baseline="0" noProof="0" dirty="0" err="1">
                <a:ln>
                  <a:noFill/>
                </a:ln>
                <a:solidFill>
                  <a:prstClr val="black"/>
                </a:solidFill>
                <a:effectLst/>
                <a:uLnTx/>
                <a:uFillTx/>
                <a:latin typeface="Corbel" panose="020B0503020204020204"/>
                <a:ea typeface="+mn-ea"/>
                <a:cs typeface="+mn-cs"/>
              </a:rPr>
              <a:t>terraform.tfvars</a:t>
            </a:r>
            <a:r>
              <a:rPr kumimoji="0" lang="en-US" sz="4000" i="0" u="none" strike="noStrike" kern="1200" cap="none" spc="0" normalizeH="0" baseline="0" noProof="0" dirty="0">
                <a:ln>
                  <a:noFill/>
                </a:ln>
                <a:solidFill>
                  <a:prstClr val="black"/>
                </a:solidFill>
                <a:effectLst/>
                <a:uLnTx/>
                <a:uFillTx/>
                <a:latin typeface="Corbel" panose="020B0503020204020204"/>
                <a:ea typeface="+mn-ea"/>
                <a:cs typeface="+mn-cs"/>
              </a:rPr>
              <a:t> File</a:t>
            </a:r>
            <a:br>
              <a:rPr kumimoji="0" lang="en-US" sz="4000" b="1" i="0" u="none" strike="noStrike" kern="1200" cap="none" spc="0" normalizeH="0" baseline="0" noProof="0" dirty="0">
                <a:ln>
                  <a:noFill/>
                </a:ln>
                <a:solidFill>
                  <a:prstClr val="black"/>
                </a:solidFill>
                <a:effectLst/>
                <a:uLnTx/>
                <a:uFillTx/>
                <a:latin typeface="Corbel" panose="020B0503020204020204"/>
                <a:ea typeface="+mn-ea"/>
                <a:cs typeface="+mn-cs"/>
              </a:rPr>
            </a:br>
            <a:endParaRPr lang="en-US" dirty="0"/>
          </a:p>
        </p:txBody>
      </p:sp>
      <p:sp>
        <p:nvSpPr>
          <p:cNvPr id="3" name="Content Placeholder 2">
            <a:extLst>
              <a:ext uri="{FF2B5EF4-FFF2-40B4-BE49-F238E27FC236}">
                <a16:creationId xmlns:a16="http://schemas.microsoft.com/office/drawing/2014/main" id="{E42EA380-D846-40C5-B906-2B6D14C0DCAE}"/>
              </a:ext>
            </a:extLst>
          </p:cNvPr>
          <p:cNvSpPr>
            <a:spLocks noGrp="1"/>
          </p:cNvSpPr>
          <p:nvPr>
            <p:ph idx="1"/>
          </p:nvPr>
        </p:nvSpPr>
        <p:spPr>
          <a:xfrm>
            <a:off x="1484310" y="2057400"/>
            <a:ext cx="10018713" cy="3733800"/>
          </a:xfrm>
        </p:spPr>
        <p:txBody>
          <a:bodyPr/>
          <a:lstStyle/>
          <a:p>
            <a:pPr marL="457200" indent="-457200">
              <a:lnSpc>
                <a:spcPct val="200000"/>
              </a:lnSpc>
              <a:buFont typeface="+mj-lt"/>
              <a:buAutoNum type="arabicPeriod"/>
            </a:pPr>
            <a:r>
              <a:rPr lang="en-US" dirty="0"/>
              <a:t>Navigate to Workbook – Step 6</a:t>
            </a:r>
          </a:p>
          <a:p>
            <a:pPr lvl="1">
              <a:lnSpc>
                <a:spcPct val="200000"/>
              </a:lnSpc>
            </a:pPr>
            <a:r>
              <a:rPr lang="en-US" sz="1800" dirty="0">
                <a:hlinkClick r:id="rId3"/>
              </a:rPr>
              <a:t>https://github.com/Resistor52/terraform-cloud-workstation/blob/main/workbook/Step_6.md</a:t>
            </a:r>
            <a:endParaRPr lang="en-US" sz="1800" dirty="0"/>
          </a:p>
          <a:p>
            <a:pPr marL="457200" indent="-457200">
              <a:lnSpc>
                <a:spcPct val="200000"/>
              </a:lnSpc>
              <a:buFont typeface="+mj-lt"/>
              <a:buAutoNum type="arabicPeriod"/>
            </a:pPr>
            <a:r>
              <a:rPr lang="en-US" dirty="0"/>
              <a:t> Perform the Steps as Instructed in the Document</a:t>
            </a:r>
          </a:p>
          <a:p>
            <a:pPr marL="457200" indent="-457200">
              <a:lnSpc>
                <a:spcPct val="200000"/>
              </a:lnSpc>
              <a:buFont typeface="+mj-lt"/>
              <a:buAutoNum type="arabicPeriod"/>
            </a:pPr>
            <a:r>
              <a:rPr lang="en-US" dirty="0"/>
              <a:t>Watch the Video for Help: </a:t>
            </a:r>
            <a:r>
              <a:rPr lang="en-US" dirty="0">
                <a:hlinkClick r:id="rId4"/>
              </a:rPr>
              <a:t>https://youtu.be/EtXHvlSiQb0</a:t>
            </a:r>
            <a:r>
              <a:rPr lang="en-US" dirty="0"/>
              <a:t> </a:t>
            </a:r>
          </a:p>
        </p:txBody>
      </p:sp>
      <p:sp>
        <p:nvSpPr>
          <p:cNvPr id="4" name="Date Placeholder 3">
            <a:extLst>
              <a:ext uri="{FF2B5EF4-FFF2-40B4-BE49-F238E27FC236}">
                <a16:creationId xmlns:a16="http://schemas.microsoft.com/office/drawing/2014/main" id="{8A10D77D-31F9-4FA2-928D-98190B9F2769}"/>
              </a:ext>
            </a:extLst>
          </p:cNvPr>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0B80673-7204-4A29-83B3-E385264B20DC}" type="datetime1">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2/24/2021</a:t>
            </a:fld>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
        <p:nvSpPr>
          <p:cNvPr id="5" name="Footer Placeholder 4">
            <a:extLst>
              <a:ext uri="{FF2B5EF4-FFF2-40B4-BE49-F238E27FC236}">
                <a16:creationId xmlns:a16="http://schemas.microsoft.com/office/drawing/2014/main" id="{E7DC905B-D08E-4BFA-ABC7-B8D7F42B261E}"/>
              </a:ext>
            </a:extLst>
          </p:cNvPr>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Corbel" panose="020B0503020204020204"/>
                <a:ea typeface="+mn-ea"/>
                <a:cs typeface="+mn-cs"/>
              </a:rPr>
              <a:t>©2019 Kenneth G. Hartman – All Rights Reserved   </a:t>
            </a:r>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
        <p:nvSpPr>
          <p:cNvPr id="6" name="Slide Number Placeholder 5">
            <a:extLst>
              <a:ext uri="{FF2B5EF4-FFF2-40B4-BE49-F238E27FC236}">
                <a16:creationId xmlns:a16="http://schemas.microsoft.com/office/drawing/2014/main" id="{E92F2F66-ABAB-41AD-87D0-F3F17F129776}"/>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57F1E4F-1CFF-5643-939E-217C01CDF565}" type="slidenum">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23</a:t>
            </a:fld>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Tree>
    <p:extLst>
      <p:ext uri="{BB962C8B-B14F-4D97-AF65-F5344CB8AC3E}">
        <p14:creationId xmlns:p14="http://schemas.microsoft.com/office/powerpoint/2010/main" val="34646010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group of clouds in the blue sky&#10;&#10;Description automatically generated">
            <a:extLst>
              <a:ext uri="{FF2B5EF4-FFF2-40B4-BE49-F238E27FC236}">
                <a16:creationId xmlns:a16="http://schemas.microsoft.com/office/drawing/2014/main" id="{0088BB2A-DAD6-4971-A8A5-FF9BCABCE049}"/>
              </a:ext>
            </a:extLst>
          </p:cNvPr>
          <p:cNvPicPr>
            <a:picLocks noChangeAspect="1"/>
          </p:cNvPicPr>
          <p:nvPr/>
        </p:nvPicPr>
        <p:blipFill rotWithShape="1">
          <a:blip r:embed="rId3"/>
          <a:srcRect l="24629" r="45234" b="2"/>
          <a:stretch/>
        </p:blipFill>
        <p:spPr>
          <a:xfrm>
            <a:off x="20" y="10"/>
            <a:ext cx="3459143" cy="6857990"/>
          </a:xfrm>
          <a:custGeom>
            <a:avLst/>
            <a:gdLst>
              <a:gd name="connsiteX0" fmla="*/ 0 w 5435600"/>
              <a:gd name="connsiteY0" fmla="*/ 0 h 6858000"/>
              <a:gd name="connsiteX1" fmla="*/ 5435600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4199467 w 5435600"/>
              <a:gd name="connsiteY2" fmla="*/ 2455333 h 6858000"/>
              <a:gd name="connsiteX3" fmla="*/ 5435600 w 5435600"/>
              <a:gd name="connsiteY3" fmla="*/ 6858000 h 6858000"/>
              <a:gd name="connsiteX4" fmla="*/ 0 w 5435600"/>
              <a:gd name="connsiteY4" fmla="*/ 6858000 h 6858000"/>
              <a:gd name="connsiteX5" fmla="*/ 0 w 5435600"/>
              <a:gd name="connsiteY5" fmla="*/ 0 h 6858000"/>
              <a:gd name="connsiteX0" fmla="*/ 0 w 5435600"/>
              <a:gd name="connsiteY0" fmla="*/ 0 h 6858000"/>
              <a:gd name="connsiteX1" fmla="*/ 3513666 w 5435600"/>
              <a:gd name="connsiteY1" fmla="*/ 0 h 6858000"/>
              <a:gd name="connsiteX2" fmla="*/ 2861733 w 5435600"/>
              <a:gd name="connsiteY2" fmla="*/ 2548466 h 6858000"/>
              <a:gd name="connsiteX3" fmla="*/ 5435600 w 5435600"/>
              <a:gd name="connsiteY3" fmla="*/ 6858000 h 6858000"/>
              <a:gd name="connsiteX4" fmla="*/ 0 w 5435600"/>
              <a:gd name="connsiteY4" fmla="*/ 6858000 h 6858000"/>
              <a:gd name="connsiteX5" fmla="*/ 0 w 5435600"/>
              <a:gd name="connsiteY5" fmla="*/ 0 h 6858000"/>
              <a:gd name="connsiteX0" fmla="*/ 0 w 5448300"/>
              <a:gd name="connsiteY0" fmla="*/ 0 h 6858000"/>
              <a:gd name="connsiteX1" fmla="*/ 3513666 w 5448300"/>
              <a:gd name="connsiteY1" fmla="*/ 0 h 6858000"/>
              <a:gd name="connsiteX2" fmla="*/ 2861733 w 5448300"/>
              <a:gd name="connsiteY2" fmla="*/ 2548466 h 6858000"/>
              <a:gd name="connsiteX3" fmla="*/ 5448300 w 5448300"/>
              <a:gd name="connsiteY3" fmla="*/ 6853767 h 6858000"/>
              <a:gd name="connsiteX4" fmla="*/ 0 w 5448300"/>
              <a:gd name="connsiteY4" fmla="*/ 6858000 h 6858000"/>
              <a:gd name="connsiteX5" fmla="*/ 0 w 5448300"/>
              <a:gd name="connsiteY5" fmla="*/ 0 h 6858000"/>
              <a:gd name="connsiteX0" fmla="*/ 0 w 5448300"/>
              <a:gd name="connsiteY0" fmla="*/ 0 h 6858000"/>
              <a:gd name="connsiteX1" fmla="*/ 3174999 w 5448300"/>
              <a:gd name="connsiteY1" fmla="*/ 0 h 6858000"/>
              <a:gd name="connsiteX2" fmla="*/ 2861733 w 5448300"/>
              <a:gd name="connsiteY2" fmla="*/ 2548466 h 6858000"/>
              <a:gd name="connsiteX3" fmla="*/ 5448300 w 5448300"/>
              <a:gd name="connsiteY3" fmla="*/ 6853767 h 6858000"/>
              <a:gd name="connsiteX4" fmla="*/ 0 w 5448300"/>
              <a:gd name="connsiteY4" fmla="*/ 6858000 h 6858000"/>
              <a:gd name="connsiteX5" fmla="*/ 0 w 5448300"/>
              <a:gd name="connsiteY5" fmla="*/ 0 h 6858000"/>
              <a:gd name="connsiteX0" fmla="*/ 0 w 5448300"/>
              <a:gd name="connsiteY0" fmla="*/ 0 h 6858000"/>
              <a:gd name="connsiteX1" fmla="*/ 3174999 w 5448300"/>
              <a:gd name="connsiteY1" fmla="*/ 0 h 6858000"/>
              <a:gd name="connsiteX2" fmla="*/ 2294466 w 5448300"/>
              <a:gd name="connsiteY2" fmla="*/ 5223932 h 6858000"/>
              <a:gd name="connsiteX3" fmla="*/ 5448300 w 5448300"/>
              <a:gd name="connsiteY3" fmla="*/ 6853767 h 6858000"/>
              <a:gd name="connsiteX4" fmla="*/ 0 w 5448300"/>
              <a:gd name="connsiteY4" fmla="*/ 6858000 h 6858000"/>
              <a:gd name="connsiteX5" fmla="*/ 0 w 5448300"/>
              <a:gd name="connsiteY5" fmla="*/ 0 h 6858000"/>
              <a:gd name="connsiteX0" fmla="*/ 0 w 3458633"/>
              <a:gd name="connsiteY0" fmla="*/ 0 h 6858000"/>
              <a:gd name="connsiteX1" fmla="*/ 3174999 w 3458633"/>
              <a:gd name="connsiteY1" fmla="*/ 0 h 6858000"/>
              <a:gd name="connsiteX2" fmla="*/ 2294466 w 3458633"/>
              <a:gd name="connsiteY2" fmla="*/ 5223932 h 6858000"/>
              <a:gd name="connsiteX3" fmla="*/ 3458633 w 3458633"/>
              <a:gd name="connsiteY3" fmla="*/ 6853767 h 6858000"/>
              <a:gd name="connsiteX4" fmla="*/ 0 w 3458633"/>
              <a:gd name="connsiteY4" fmla="*/ 6858000 h 6858000"/>
              <a:gd name="connsiteX5" fmla="*/ 0 w 3458633"/>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58633" h="6858000">
                <a:moveTo>
                  <a:pt x="0" y="0"/>
                </a:moveTo>
                <a:lnTo>
                  <a:pt x="3174999" y="0"/>
                </a:lnTo>
                <a:lnTo>
                  <a:pt x="2294466" y="5223932"/>
                </a:lnTo>
                <a:lnTo>
                  <a:pt x="3458633" y="6853767"/>
                </a:lnTo>
                <a:lnTo>
                  <a:pt x="0" y="6858000"/>
                </a:lnTo>
                <a:lnTo>
                  <a:pt x="0" y="0"/>
                </a:lnTo>
                <a:close/>
              </a:path>
            </a:pathLst>
          </a:custGeom>
          <a:solidFill>
            <a:schemeClr val="accent6">
              <a:alpha val="38000"/>
            </a:schemeClr>
          </a:solidFill>
          <a:ln w="38100">
            <a:noFill/>
          </a:ln>
          <a:effectLst/>
        </p:spPr>
      </p:pic>
      <p:sp>
        <p:nvSpPr>
          <p:cNvPr id="6" name="Slide Number Placeholder 5">
            <a:extLst>
              <a:ext uri="{FF2B5EF4-FFF2-40B4-BE49-F238E27FC236}">
                <a16:creationId xmlns:a16="http://schemas.microsoft.com/office/drawing/2014/main" id="{A916AB2C-3530-44B1-A3BF-905B8E050AD8}"/>
              </a:ext>
            </a:extLst>
          </p:cNvPr>
          <p:cNvSpPr>
            <a:spLocks noGrp="1"/>
          </p:cNvSpPr>
          <p:nvPr>
            <p:ph type="sldNum" sz="quarter" idx="12"/>
          </p:nvPr>
        </p:nvSpPr>
        <p:spPr>
          <a:xfrm>
            <a:off x="10951856" y="5867131"/>
            <a:ext cx="551167" cy="365125"/>
          </a:xfrm>
        </p:spPr>
        <p:txBody>
          <a:bodyPr>
            <a:normAutofit/>
          </a:bodyPr>
          <a:lstStyle/>
          <a:p>
            <a:pPr marL="0" marR="0" lvl="0" indent="0" algn="r" defTabSz="457200" rtl="0" eaLnBrk="1" fontAlgn="auto" latinLnBrk="0" hangingPunct="1">
              <a:lnSpc>
                <a:spcPct val="100000"/>
              </a:lnSpc>
              <a:spcBef>
                <a:spcPts val="0"/>
              </a:spcBef>
              <a:spcAft>
                <a:spcPts val="600"/>
              </a:spcAft>
              <a:buClrTx/>
              <a:buSzTx/>
              <a:buFontTx/>
              <a:buNone/>
              <a:tabLst/>
              <a:defRPr/>
            </a:pPr>
            <a:fld id="{D57F1E4F-1CFF-5643-939E-217C01CDF565}" type="slidenum">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600"/>
                </a:spcAft>
                <a:buClrTx/>
                <a:buSzTx/>
                <a:buFontTx/>
                <a:buNone/>
                <a:tabLst/>
                <a:defRPr/>
              </a:pPr>
              <a:t>24</a:t>
            </a:fld>
            <a:endParaRPr kumimoji="0" lang="en-US" sz="1000" b="0" i="0" u="none" strike="noStrike" kern="1200" cap="none" spc="0" normalizeH="0" baseline="0" noProof="0">
              <a:ln>
                <a:noFill/>
              </a:ln>
              <a:solidFill>
                <a:prstClr val="black"/>
              </a:solidFill>
              <a:effectLst/>
              <a:uLnTx/>
              <a:uFillTx/>
              <a:latin typeface="Corbel" panose="020B0503020204020204"/>
              <a:ea typeface="+mn-ea"/>
              <a:cs typeface="+mn-cs"/>
            </a:endParaRPr>
          </a:p>
        </p:txBody>
      </p:sp>
      <p:sp>
        <p:nvSpPr>
          <p:cNvPr id="27" name="TextBox 26">
            <a:extLst>
              <a:ext uri="{FF2B5EF4-FFF2-40B4-BE49-F238E27FC236}">
                <a16:creationId xmlns:a16="http://schemas.microsoft.com/office/drawing/2014/main" id="{AFB5FDB4-24DC-4228-BFAA-6D2002391308}"/>
              </a:ext>
            </a:extLst>
          </p:cNvPr>
          <p:cNvSpPr txBox="1"/>
          <p:nvPr/>
        </p:nvSpPr>
        <p:spPr>
          <a:xfrm>
            <a:off x="3789185" y="1813265"/>
            <a:ext cx="7586833" cy="286232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prstClr val="black"/>
                </a:solidFill>
                <a:effectLst/>
                <a:uLnTx/>
                <a:uFillTx/>
                <a:latin typeface="Corbel" panose="020B0503020204020204"/>
                <a:ea typeface="+mn-ea"/>
                <a:cs typeface="+mn-cs"/>
              </a:rPr>
              <a:t>Step 7:</a:t>
            </a:r>
          </a:p>
          <a:p>
            <a:pPr algn="ctr"/>
            <a:r>
              <a:rPr kumimoji="0" lang="en-US" sz="6000" b="1" i="0" u="none" strike="noStrike" kern="1200" cap="none" spc="0" normalizeH="0" baseline="0" noProof="0" dirty="0">
                <a:ln>
                  <a:noFill/>
                </a:ln>
                <a:solidFill>
                  <a:prstClr val="black"/>
                </a:solidFill>
                <a:effectLst/>
                <a:uLnTx/>
                <a:uFillTx/>
                <a:latin typeface="Corbel" panose="020B0503020204020204"/>
                <a:ea typeface="+mn-ea"/>
                <a:cs typeface="+mn-cs"/>
              </a:rPr>
              <a:t>Perform First git commit</a:t>
            </a:r>
          </a:p>
        </p:txBody>
      </p:sp>
      <p:sp>
        <p:nvSpPr>
          <p:cNvPr id="18" name="Title 1">
            <a:extLst>
              <a:ext uri="{FF2B5EF4-FFF2-40B4-BE49-F238E27FC236}">
                <a16:creationId xmlns:a16="http://schemas.microsoft.com/office/drawing/2014/main" id="{9BDD5F01-2AD8-48A6-8BAA-8D6B580A4AAA}"/>
              </a:ext>
            </a:extLst>
          </p:cNvPr>
          <p:cNvSpPr txBox="1">
            <a:spLocks/>
          </p:cNvSpPr>
          <p:nvPr/>
        </p:nvSpPr>
        <p:spPr>
          <a:xfrm>
            <a:off x="3459163" y="165309"/>
            <a:ext cx="8174971" cy="1110271"/>
          </a:xfrm>
          <a:prstGeom prst="rect">
            <a:avLst/>
          </a:prstGeom>
          <a:effectLst/>
        </p:spPr>
        <p:txBody>
          <a:bodyPr vert="horz" lIns="91440" tIns="45720" rIns="91440" bIns="45720" rtlCol="0" anchor="ctr">
            <a:noAutofit/>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a:ln w="3175" cmpd="sng">
                  <a:noFill/>
                </a:ln>
                <a:solidFill>
                  <a:prstClr val="black"/>
                </a:solidFill>
                <a:effectLst/>
                <a:uLnTx/>
                <a:uFillTx/>
                <a:latin typeface="Corbel" panose="020B0503020204020204"/>
                <a:ea typeface="+mj-ea"/>
                <a:cs typeface="+mj-cs"/>
              </a:rPr>
              <a:t>Use Terraform to Provision Your Own Cloud-Based Remote Browsing Workstation</a:t>
            </a:r>
            <a:endParaRPr kumimoji="0" lang="en-US" sz="2800" b="0" i="1" u="none" strike="noStrike" kern="1200" cap="none" spc="0" normalizeH="0" baseline="0" noProof="0" dirty="0">
              <a:ln w="3175" cmpd="sng">
                <a:noFill/>
              </a:ln>
              <a:solidFill>
                <a:prstClr val="black">
                  <a:lumMod val="85000"/>
                </a:prstClr>
              </a:solidFill>
              <a:effectLst/>
              <a:uLnTx/>
              <a:uFillTx/>
              <a:latin typeface="Corbel" panose="020B0503020204020204"/>
              <a:ea typeface="+mj-ea"/>
              <a:cs typeface="+mj-cs"/>
            </a:endParaRPr>
          </a:p>
        </p:txBody>
      </p:sp>
      <p:sp>
        <p:nvSpPr>
          <p:cNvPr id="26" name="Footer Placeholder 4">
            <a:extLst>
              <a:ext uri="{FF2B5EF4-FFF2-40B4-BE49-F238E27FC236}">
                <a16:creationId xmlns:a16="http://schemas.microsoft.com/office/drawing/2014/main" id="{FA451197-E3C2-4374-A390-6D67BD7E1401}"/>
              </a:ext>
            </a:extLst>
          </p:cNvPr>
          <p:cNvSpPr>
            <a:spLocks noGrp="1"/>
          </p:cNvSpPr>
          <p:nvPr>
            <p:ph type="ftr" sz="quarter" idx="11"/>
          </p:nvPr>
        </p:nvSpPr>
        <p:spPr>
          <a:xfrm>
            <a:off x="4004560" y="5867131"/>
            <a:ext cx="7084177" cy="365125"/>
          </a:xfr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rPr>
              <a:t>© 2021 Kenneth G. Hartman – All Rights Reserved      |      www.kennethghartman.com</a:t>
            </a:r>
          </a:p>
        </p:txBody>
      </p:sp>
    </p:spTree>
    <p:extLst>
      <p:ext uri="{BB962C8B-B14F-4D97-AF65-F5344CB8AC3E}">
        <p14:creationId xmlns:p14="http://schemas.microsoft.com/office/powerpoint/2010/main" val="16149594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9D387-3DCF-44C3-A24B-14EB25A4B56C}"/>
              </a:ext>
            </a:extLst>
          </p:cNvPr>
          <p:cNvSpPr>
            <a:spLocks noGrp="1"/>
          </p:cNvSpPr>
          <p:nvPr>
            <p:ph type="title"/>
          </p:nvPr>
        </p:nvSpPr>
        <p:spPr/>
        <p:txBody>
          <a:bodyPr/>
          <a:lstStyle/>
          <a:p>
            <a:r>
              <a:rPr lang="en-US" dirty="0"/>
              <a:t>Most Frequent Git Commands </a:t>
            </a:r>
          </a:p>
        </p:txBody>
      </p:sp>
      <p:sp>
        <p:nvSpPr>
          <p:cNvPr id="3" name="Content Placeholder 2">
            <a:extLst>
              <a:ext uri="{FF2B5EF4-FFF2-40B4-BE49-F238E27FC236}">
                <a16:creationId xmlns:a16="http://schemas.microsoft.com/office/drawing/2014/main" id="{496A1949-572E-40D2-8D75-38EBACC1D0BE}"/>
              </a:ext>
            </a:extLst>
          </p:cNvPr>
          <p:cNvSpPr>
            <a:spLocks noGrp="1"/>
          </p:cNvSpPr>
          <p:nvPr>
            <p:ph idx="1"/>
          </p:nvPr>
        </p:nvSpPr>
        <p:spPr/>
        <p:txBody>
          <a:bodyPr/>
          <a:lstStyle/>
          <a:p>
            <a:endParaRPr lang="en-US" dirty="0"/>
          </a:p>
        </p:txBody>
      </p:sp>
      <p:sp>
        <p:nvSpPr>
          <p:cNvPr id="4" name="Date Placeholder 3">
            <a:extLst>
              <a:ext uri="{FF2B5EF4-FFF2-40B4-BE49-F238E27FC236}">
                <a16:creationId xmlns:a16="http://schemas.microsoft.com/office/drawing/2014/main" id="{4CDA2443-9333-4D62-8F2E-EDF3FC3E0B73}"/>
              </a:ext>
            </a:extLst>
          </p:cNvPr>
          <p:cNvSpPr>
            <a:spLocks noGrp="1"/>
          </p:cNvSpPr>
          <p:nvPr>
            <p:ph type="dt" sz="half" idx="10"/>
          </p:nvPr>
        </p:nvSpPr>
        <p:spPr/>
        <p:txBody>
          <a:bodyPr/>
          <a:lstStyle/>
          <a:p>
            <a:fld id="{00B80673-7204-4A29-83B3-E385264B20DC}" type="datetime1">
              <a:rPr lang="en-US" smtClean="0"/>
              <a:t>2/24/2021</a:t>
            </a:fld>
            <a:endParaRPr lang="en-US" dirty="0"/>
          </a:p>
        </p:txBody>
      </p:sp>
      <p:sp>
        <p:nvSpPr>
          <p:cNvPr id="5" name="Footer Placeholder 4">
            <a:extLst>
              <a:ext uri="{FF2B5EF4-FFF2-40B4-BE49-F238E27FC236}">
                <a16:creationId xmlns:a16="http://schemas.microsoft.com/office/drawing/2014/main" id="{74C53ED7-A81D-4F94-8AC1-FD3B6D080BFE}"/>
              </a:ext>
            </a:extLst>
          </p:cNvPr>
          <p:cNvSpPr>
            <a:spLocks noGrp="1"/>
          </p:cNvSpPr>
          <p:nvPr>
            <p:ph type="ftr" sz="quarter" idx="11"/>
          </p:nvPr>
        </p:nvSpPr>
        <p:spPr/>
        <p:txBody>
          <a:bodyPr/>
          <a:lstStyle/>
          <a:p>
            <a:r>
              <a:rPr lang="en-US"/>
              <a:t>©2019 Kenneth G. Hartman – All Rights Reserved   </a:t>
            </a:r>
            <a:endParaRPr lang="en-US" dirty="0"/>
          </a:p>
        </p:txBody>
      </p:sp>
      <p:sp>
        <p:nvSpPr>
          <p:cNvPr id="6" name="Slide Number Placeholder 5">
            <a:extLst>
              <a:ext uri="{FF2B5EF4-FFF2-40B4-BE49-F238E27FC236}">
                <a16:creationId xmlns:a16="http://schemas.microsoft.com/office/drawing/2014/main" id="{73534353-8F4E-4FF6-B5B4-095C480318DB}"/>
              </a:ext>
            </a:extLst>
          </p:cNvPr>
          <p:cNvSpPr>
            <a:spLocks noGrp="1"/>
          </p:cNvSpPr>
          <p:nvPr>
            <p:ph type="sldNum" sz="quarter" idx="12"/>
          </p:nvPr>
        </p:nvSpPr>
        <p:spPr/>
        <p:txBody>
          <a:bodyPr/>
          <a:lstStyle/>
          <a:p>
            <a:fld id="{D57F1E4F-1CFF-5643-939E-217C01CDF565}" type="slidenum">
              <a:rPr lang="en-US" smtClean="0"/>
              <a:pPr/>
              <a:t>25</a:t>
            </a:fld>
            <a:endParaRPr lang="en-US" dirty="0"/>
          </a:p>
        </p:txBody>
      </p:sp>
    </p:spTree>
    <p:extLst>
      <p:ext uri="{BB962C8B-B14F-4D97-AF65-F5344CB8AC3E}">
        <p14:creationId xmlns:p14="http://schemas.microsoft.com/office/powerpoint/2010/main" val="37179764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E63BC-5042-4BD6-8658-FED5B13D813F}"/>
              </a:ext>
            </a:extLst>
          </p:cNvPr>
          <p:cNvSpPr>
            <a:spLocks noGrp="1"/>
          </p:cNvSpPr>
          <p:nvPr>
            <p:ph type="title"/>
          </p:nvPr>
        </p:nvSpPr>
        <p:spPr/>
        <p:txBody>
          <a:bodyPr>
            <a:normAutofit fontScale="90000"/>
          </a:bodyPr>
          <a:lstStyle/>
          <a:p>
            <a:r>
              <a:rPr lang="en-US" dirty="0"/>
              <a:t>Step 7:</a:t>
            </a:r>
            <a:br>
              <a:rPr lang="en-US" dirty="0"/>
            </a:br>
            <a:r>
              <a:rPr kumimoji="0" lang="en-US" sz="4000" i="0" u="none" strike="noStrike" kern="1200" cap="none" spc="0" normalizeH="0" baseline="0" noProof="0" dirty="0">
                <a:ln>
                  <a:noFill/>
                </a:ln>
                <a:solidFill>
                  <a:prstClr val="black"/>
                </a:solidFill>
                <a:effectLst/>
                <a:uLnTx/>
                <a:uFillTx/>
                <a:latin typeface="Corbel" panose="020B0503020204020204"/>
                <a:ea typeface="+mn-ea"/>
                <a:cs typeface="+mn-cs"/>
              </a:rPr>
              <a:t>Perform First git commit</a:t>
            </a:r>
            <a:br>
              <a:rPr kumimoji="0" lang="en-US" sz="4000" b="1" i="0" u="none" strike="noStrike" kern="1200" cap="none" spc="0" normalizeH="0" baseline="0" noProof="0" dirty="0">
                <a:ln>
                  <a:noFill/>
                </a:ln>
                <a:solidFill>
                  <a:prstClr val="black"/>
                </a:solidFill>
                <a:effectLst/>
                <a:uLnTx/>
                <a:uFillTx/>
                <a:latin typeface="Corbel" panose="020B0503020204020204"/>
                <a:ea typeface="+mn-ea"/>
                <a:cs typeface="+mn-cs"/>
              </a:rPr>
            </a:br>
            <a:endParaRPr lang="en-US" dirty="0"/>
          </a:p>
        </p:txBody>
      </p:sp>
      <p:sp>
        <p:nvSpPr>
          <p:cNvPr id="3" name="Content Placeholder 2">
            <a:extLst>
              <a:ext uri="{FF2B5EF4-FFF2-40B4-BE49-F238E27FC236}">
                <a16:creationId xmlns:a16="http://schemas.microsoft.com/office/drawing/2014/main" id="{E42EA380-D846-40C5-B906-2B6D14C0DCAE}"/>
              </a:ext>
            </a:extLst>
          </p:cNvPr>
          <p:cNvSpPr>
            <a:spLocks noGrp="1"/>
          </p:cNvSpPr>
          <p:nvPr>
            <p:ph idx="1"/>
          </p:nvPr>
        </p:nvSpPr>
        <p:spPr>
          <a:xfrm>
            <a:off x="1484310" y="2057400"/>
            <a:ext cx="10018713" cy="3733800"/>
          </a:xfrm>
        </p:spPr>
        <p:txBody>
          <a:bodyPr/>
          <a:lstStyle/>
          <a:p>
            <a:pPr marL="457200" indent="-457200">
              <a:lnSpc>
                <a:spcPct val="200000"/>
              </a:lnSpc>
              <a:buFont typeface="+mj-lt"/>
              <a:buAutoNum type="arabicPeriod"/>
            </a:pPr>
            <a:r>
              <a:rPr lang="en-US" dirty="0"/>
              <a:t>Navigate to Workbook – Step 7</a:t>
            </a:r>
          </a:p>
          <a:p>
            <a:pPr lvl="1">
              <a:lnSpc>
                <a:spcPct val="200000"/>
              </a:lnSpc>
            </a:pPr>
            <a:r>
              <a:rPr lang="en-US" sz="1800" dirty="0">
                <a:hlinkClick r:id="rId3"/>
              </a:rPr>
              <a:t>https://github.com/Resistor52/terraform-cloud-workstation/blob/main/workbook/Step_7.md</a:t>
            </a:r>
            <a:endParaRPr lang="en-US" sz="1800" dirty="0"/>
          </a:p>
          <a:p>
            <a:pPr marL="457200" indent="-457200">
              <a:lnSpc>
                <a:spcPct val="200000"/>
              </a:lnSpc>
              <a:buFont typeface="+mj-lt"/>
              <a:buAutoNum type="arabicPeriod"/>
            </a:pPr>
            <a:r>
              <a:rPr lang="en-US" dirty="0"/>
              <a:t> Perform the Steps as Instructed in the Document</a:t>
            </a:r>
          </a:p>
          <a:p>
            <a:pPr marL="457200" indent="-457200">
              <a:lnSpc>
                <a:spcPct val="200000"/>
              </a:lnSpc>
              <a:buFont typeface="+mj-lt"/>
              <a:buAutoNum type="arabicPeriod"/>
            </a:pPr>
            <a:r>
              <a:rPr lang="en-US" dirty="0"/>
              <a:t>Watch the Video for Help: </a:t>
            </a:r>
            <a:r>
              <a:rPr lang="en-US" dirty="0">
                <a:hlinkClick r:id="rId4"/>
              </a:rPr>
              <a:t>https://youtu.be/wrTooPCBXsk</a:t>
            </a:r>
            <a:r>
              <a:rPr lang="en-US" dirty="0"/>
              <a:t> </a:t>
            </a:r>
          </a:p>
        </p:txBody>
      </p:sp>
      <p:sp>
        <p:nvSpPr>
          <p:cNvPr id="4" name="Date Placeholder 3">
            <a:extLst>
              <a:ext uri="{FF2B5EF4-FFF2-40B4-BE49-F238E27FC236}">
                <a16:creationId xmlns:a16="http://schemas.microsoft.com/office/drawing/2014/main" id="{8A10D77D-31F9-4FA2-928D-98190B9F2769}"/>
              </a:ext>
            </a:extLst>
          </p:cNvPr>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0B80673-7204-4A29-83B3-E385264B20DC}" type="datetime1">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2/24/2021</a:t>
            </a:fld>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
        <p:nvSpPr>
          <p:cNvPr id="5" name="Footer Placeholder 4">
            <a:extLst>
              <a:ext uri="{FF2B5EF4-FFF2-40B4-BE49-F238E27FC236}">
                <a16:creationId xmlns:a16="http://schemas.microsoft.com/office/drawing/2014/main" id="{E7DC905B-D08E-4BFA-ABC7-B8D7F42B261E}"/>
              </a:ext>
            </a:extLst>
          </p:cNvPr>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Corbel" panose="020B0503020204020204"/>
                <a:ea typeface="+mn-ea"/>
                <a:cs typeface="+mn-cs"/>
              </a:rPr>
              <a:t>©2019 Kenneth G. Hartman – All Rights Reserved   </a:t>
            </a:r>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
        <p:nvSpPr>
          <p:cNvPr id="6" name="Slide Number Placeholder 5">
            <a:extLst>
              <a:ext uri="{FF2B5EF4-FFF2-40B4-BE49-F238E27FC236}">
                <a16:creationId xmlns:a16="http://schemas.microsoft.com/office/drawing/2014/main" id="{E92F2F66-ABAB-41AD-87D0-F3F17F129776}"/>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57F1E4F-1CFF-5643-939E-217C01CDF565}" type="slidenum">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26</a:t>
            </a:fld>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Tree>
    <p:extLst>
      <p:ext uri="{BB962C8B-B14F-4D97-AF65-F5344CB8AC3E}">
        <p14:creationId xmlns:p14="http://schemas.microsoft.com/office/powerpoint/2010/main" val="19639205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group of clouds in the blue sky&#10;&#10;Description automatically generated">
            <a:extLst>
              <a:ext uri="{FF2B5EF4-FFF2-40B4-BE49-F238E27FC236}">
                <a16:creationId xmlns:a16="http://schemas.microsoft.com/office/drawing/2014/main" id="{0088BB2A-DAD6-4971-A8A5-FF9BCABCE049}"/>
              </a:ext>
            </a:extLst>
          </p:cNvPr>
          <p:cNvPicPr>
            <a:picLocks noChangeAspect="1"/>
          </p:cNvPicPr>
          <p:nvPr/>
        </p:nvPicPr>
        <p:blipFill rotWithShape="1">
          <a:blip r:embed="rId3"/>
          <a:srcRect l="24629" r="45234" b="2"/>
          <a:stretch/>
        </p:blipFill>
        <p:spPr>
          <a:xfrm>
            <a:off x="20" y="10"/>
            <a:ext cx="3459143" cy="6857990"/>
          </a:xfrm>
          <a:custGeom>
            <a:avLst/>
            <a:gdLst>
              <a:gd name="connsiteX0" fmla="*/ 0 w 5435600"/>
              <a:gd name="connsiteY0" fmla="*/ 0 h 6858000"/>
              <a:gd name="connsiteX1" fmla="*/ 5435600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4199467 w 5435600"/>
              <a:gd name="connsiteY2" fmla="*/ 2455333 h 6858000"/>
              <a:gd name="connsiteX3" fmla="*/ 5435600 w 5435600"/>
              <a:gd name="connsiteY3" fmla="*/ 6858000 h 6858000"/>
              <a:gd name="connsiteX4" fmla="*/ 0 w 5435600"/>
              <a:gd name="connsiteY4" fmla="*/ 6858000 h 6858000"/>
              <a:gd name="connsiteX5" fmla="*/ 0 w 5435600"/>
              <a:gd name="connsiteY5" fmla="*/ 0 h 6858000"/>
              <a:gd name="connsiteX0" fmla="*/ 0 w 5435600"/>
              <a:gd name="connsiteY0" fmla="*/ 0 h 6858000"/>
              <a:gd name="connsiteX1" fmla="*/ 3513666 w 5435600"/>
              <a:gd name="connsiteY1" fmla="*/ 0 h 6858000"/>
              <a:gd name="connsiteX2" fmla="*/ 2861733 w 5435600"/>
              <a:gd name="connsiteY2" fmla="*/ 2548466 h 6858000"/>
              <a:gd name="connsiteX3" fmla="*/ 5435600 w 5435600"/>
              <a:gd name="connsiteY3" fmla="*/ 6858000 h 6858000"/>
              <a:gd name="connsiteX4" fmla="*/ 0 w 5435600"/>
              <a:gd name="connsiteY4" fmla="*/ 6858000 h 6858000"/>
              <a:gd name="connsiteX5" fmla="*/ 0 w 5435600"/>
              <a:gd name="connsiteY5" fmla="*/ 0 h 6858000"/>
              <a:gd name="connsiteX0" fmla="*/ 0 w 5448300"/>
              <a:gd name="connsiteY0" fmla="*/ 0 h 6858000"/>
              <a:gd name="connsiteX1" fmla="*/ 3513666 w 5448300"/>
              <a:gd name="connsiteY1" fmla="*/ 0 h 6858000"/>
              <a:gd name="connsiteX2" fmla="*/ 2861733 w 5448300"/>
              <a:gd name="connsiteY2" fmla="*/ 2548466 h 6858000"/>
              <a:gd name="connsiteX3" fmla="*/ 5448300 w 5448300"/>
              <a:gd name="connsiteY3" fmla="*/ 6853767 h 6858000"/>
              <a:gd name="connsiteX4" fmla="*/ 0 w 5448300"/>
              <a:gd name="connsiteY4" fmla="*/ 6858000 h 6858000"/>
              <a:gd name="connsiteX5" fmla="*/ 0 w 5448300"/>
              <a:gd name="connsiteY5" fmla="*/ 0 h 6858000"/>
              <a:gd name="connsiteX0" fmla="*/ 0 w 5448300"/>
              <a:gd name="connsiteY0" fmla="*/ 0 h 6858000"/>
              <a:gd name="connsiteX1" fmla="*/ 3174999 w 5448300"/>
              <a:gd name="connsiteY1" fmla="*/ 0 h 6858000"/>
              <a:gd name="connsiteX2" fmla="*/ 2861733 w 5448300"/>
              <a:gd name="connsiteY2" fmla="*/ 2548466 h 6858000"/>
              <a:gd name="connsiteX3" fmla="*/ 5448300 w 5448300"/>
              <a:gd name="connsiteY3" fmla="*/ 6853767 h 6858000"/>
              <a:gd name="connsiteX4" fmla="*/ 0 w 5448300"/>
              <a:gd name="connsiteY4" fmla="*/ 6858000 h 6858000"/>
              <a:gd name="connsiteX5" fmla="*/ 0 w 5448300"/>
              <a:gd name="connsiteY5" fmla="*/ 0 h 6858000"/>
              <a:gd name="connsiteX0" fmla="*/ 0 w 5448300"/>
              <a:gd name="connsiteY0" fmla="*/ 0 h 6858000"/>
              <a:gd name="connsiteX1" fmla="*/ 3174999 w 5448300"/>
              <a:gd name="connsiteY1" fmla="*/ 0 h 6858000"/>
              <a:gd name="connsiteX2" fmla="*/ 2294466 w 5448300"/>
              <a:gd name="connsiteY2" fmla="*/ 5223932 h 6858000"/>
              <a:gd name="connsiteX3" fmla="*/ 5448300 w 5448300"/>
              <a:gd name="connsiteY3" fmla="*/ 6853767 h 6858000"/>
              <a:gd name="connsiteX4" fmla="*/ 0 w 5448300"/>
              <a:gd name="connsiteY4" fmla="*/ 6858000 h 6858000"/>
              <a:gd name="connsiteX5" fmla="*/ 0 w 5448300"/>
              <a:gd name="connsiteY5" fmla="*/ 0 h 6858000"/>
              <a:gd name="connsiteX0" fmla="*/ 0 w 3458633"/>
              <a:gd name="connsiteY0" fmla="*/ 0 h 6858000"/>
              <a:gd name="connsiteX1" fmla="*/ 3174999 w 3458633"/>
              <a:gd name="connsiteY1" fmla="*/ 0 h 6858000"/>
              <a:gd name="connsiteX2" fmla="*/ 2294466 w 3458633"/>
              <a:gd name="connsiteY2" fmla="*/ 5223932 h 6858000"/>
              <a:gd name="connsiteX3" fmla="*/ 3458633 w 3458633"/>
              <a:gd name="connsiteY3" fmla="*/ 6853767 h 6858000"/>
              <a:gd name="connsiteX4" fmla="*/ 0 w 3458633"/>
              <a:gd name="connsiteY4" fmla="*/ 6858000 h 6858000"/>
              <a:gd name="connsiteX5" fmla="*/ 0 w 3458633"/>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58633" h="6858000">
                <a:moveTo>
                  <a:pt x="0" y="0"/>
                </a:moveTo>
                <a:lnTo>
                  <a:pt x="3174999" y="0"/>
                </a:lnTo>
                <a:lnTo>
                  <a:pt x="2294466" y="5223932"/>
                </a:lnTo>
                <a:lnTo>
                  <a:pt x="3458633" y="6853767"/>
                </a:lnTo>
                <a:lnTo>
                  <a:pt x="0" y="6858000"/>
                </a:lnTo>
                <a:lnTo>
                  <a:pt x="0" y="0"/>
                </a:lnTo>
                <a:close/>
              </a:path>
            </a:pathLst>
          </a:custGeom>
          <a:solidFill>
            <a:schemeClr val="accent6">
              <a:alpha val="38000"/>
            </a:schemeClr>
          </a:solidFill>
          <a:ln w="38100">
            <a:noFill/>
          </a:ln>
          <a:effectLst/>
        </p:spPr>
      </p:pic>
      <p:sp>
        <p:nvSpPr>
          <p:cNvPr id="6" name="Slide Number Placeholder 5">
            <a:extLst>
              <a:ext uri="{FF2B5EF4-FFF2-40B4-BE49-F238E27FC236}">
                <a16:creationId xmlns:a16="http://schemas.microsoft.com/office/drawing/2014/main" id="{A916AB2C-3530-44B1-A3BF-905B8E050AD8}"/>
              </a:ext>
            </a:extLst>
          </p:cNvPr>
          <p:cNvSpPr>
            <a:spLocks noGrp="1"/>
          </p:cNvSpPr>
          <p:nvPr>
            <p:ph type="sldNum" sz="quarter" idx="12"/>
          </p:nvPr>
        </p:nvSpPr>
        <p:spPr>
          <a:xfrm>
            <a:off x="10951856" y="5867131"/>
            <a:ext cx="551167" cy="365125"/>
          </a:xfrm>
        </p:spPr>
        <p:txBody>
          <a:bodyPr>
            <a:normAutofit/>
          </a:bodyPr>
          <a:lstStyle/>
          <a:p>
            <a:pPr marL="0" marR="0" lvl="0" indent="0" algn="r" defTabSz="457200" rtl="0" eaLnBrk="1" fontAlgn="auto" latinLnBrk="0" hangingPunct="1">
              <a:lnSpc>
                <a:spcPct val="100000"/>
              </a:lnSpc>
              <a:spcBef>
                <a:spcPts val="0"/>
              </a:spcBef>
              <a:spcAft>
                <a:spcPts val="600"/>
              </a:spcAft>
              <a:buClrTx/>
              <a:buSzTx/>
              <a:buFontTx/>
              <a:buNone/>
              <a:tabLst/>
              <a:defRPr/>
            </a:pPr>
            <a:fld id="{D57F1E4F-1CFF-5643-939E-217C01CDF565}" type="slidenum">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600"/>
                </a:spcAft>
                <a:buClrTx/>
                <a:buSzTx/>
                <a:buFontTx/>
                <a:buNone/>
                <a:tabLst/>
                <a:defRPr/>
              </a:pPr>
              <a:t>27</a:t>
            </a:fld>
            <a:endParaRPr kumimoji="0" lang="en-US" sz="1000" b="0" i="0" u="none" strike="noStrike" kern="1200" cap="none" spc="0" normalizeH="0" baseline="0" noProof="0">
              <a:ln>
                <a:noFill/>
              </a:ln>
              <a:solidFill>
                <a:prstClr val="black"/>
              </a:solidFill>
              <a:effectLst/>
              <a:uLnTx/>
              <a:uFillTx/>
              <a:latin typeface="Corbel" panose="020B0503020204020204"/>
              <a:ea typeface="+mn-ea"/>
              <a:cs typeface="+mn-cs"/>
            </a:endParaRPr>
          </a:p>
        </p:txBody>
      </p:sp>
      <p:sp>
        <p:nvSpPr>
          <p:cNvPr id="27" name="TextBox 26">
            <a:extLst>
              <a:ext uri="{FF2B5EF4-FFF2-40B4-BE49-F238E27FC236}">
                <a16:creationId xmlns:a16="http://schemas.microsoft.com/office/drawing/2014/main" id="{AFB5FDB4-24DC-4228-BFAA-6D2002391308}"/>
              </a:ext>
            </a:extLst>
          </p:cNvPr>
          <p:cNvSpPr txBox="1"/>
          <p:nvPr/>
        </p:nvSpPr>
        <p:spPr>
          <a:xfrm>
            <a:off x="3201048" y="1813265"/>
            <a:ext cx="8433085" cy="378565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prstClr val="black"/>
                </a:solidFill>
                <a:effectLst/>
                <a:uLnTx/>
                <a:uFillTx/>
                <a:latin typeface="Corbel" panose="020B0503020204020204"/>
                <a:ea typeface="+mn-ea"/>
                <a:cs typeface="+mn-cs"/>
              </a:rPr>
              <a:t>Step 8:</a:t>
            </a:r>
          </a:p>
          <a:p>
            <a:pPr algn="ctr"/>
            <a:r>
              <a:rPr kumimoji="0" lang="en-US" sz="6000" b="1" i="0" u="none" strike="noStrike" kern="1200" cap="none" spc="0" normalizeH="0" baseline="0" noProof="0" dirty="0">
                <a:ln>
                  <a:noFill/>
                </a:ln>
                <a:solidFill>
                  <a:prstClr val="black"/>
                </a:solidFill>
                <a:effectLst/>
                <a:uLnTx/>
                <a:uFillTx/>
                <a:latin typeface="Corbel" panose="020B0503020204020204"/>
                <a:ea typeface="+mn-ea"/>
                <a:cs typeface="+mn-cs"/>
              </a:rPr>
              <a:t>main.tf </a:t>
            </a:r>
            <a:br>
              <a:rPr kumimoji="0" lang="en-US" sz="6000" b="1" i="0" u="none" strike="noStrike" kern="1200" cap="none" spc="0" normalizeH="0" baseline="0" noProof="0" dirty="0">
                <a:ln>
                  <a:noFill/>
                </a:ln>
                <a:solidFill>
                  <a:prstClr val="black"/>
                </a:solidFill>
                <a:effectLst/>
                <a:uLnTx/>
                <a:uFillTx/>
                <a:latin typeface="Corbel" panose="020B0503020204020204"/>
                <a:ea typeface="+mn-ea"/>
                <a:cs typeface="+mn-cs"/>
              </a:rPr>
            </a:br>
            <a:r>
              <a:rPr kumimoji="0" lang="en-US" sz="6000" b="1" i="0" u="none" strike="noStrike" kern="1200" cap="none" spc="0" normalizeH="0" baseline="0" noProof="0" dirty="0">
                <a:ln>
                  <a:noFill/>
                </a:ln>
                <a:solidFill>
                  <a:prstClr val="black"/>
                </a:solidFill>
                <a:effectLst/>
                <a:uLnTx/>
                <a:uFillTx/>
                <a:latin typeface="Corbel" panose="020B0503020204020204"/>
                <a:ea typeface="+mn-ea"/>
                <a:cs typeface="+mn-cs"/>
              </a:rPr>
              <a:t>Add Variables, Provider &amp; Data Blocks</a:t>
            </a:r>
          </a:p>
        </p:txBody>
      </p:sp>
      <p:sp>
        <p:nvSpPr>
          <p:cNvPr id="18" name="Title 1">
            <a:extLst>
              <a:ext uri="{FF2B5EF4-FFF2-40B4-BE49-F238E27FC236}">
                <a16:creationId xmlns:a16="http://schemas.microsoft.com/office/drawing/2014/main" id="{9BDD5F01-2AD8-48A6-8BAA-8D6B580A4AAA}"/>
              </a:ext>
            </a:extLst>
          </p:cNvPr>
          <p:cNvSpPr txBox="1">
            <a:spLocks/>
          </p:cNvSpPr>
          <p:nvPr/>
        </p:nvSpPr>
        <p:spPr>
          <a:xfrm>
            <a:off x="3459163" y="165309"/>
            <a:ext cx="8174971" cy="1110271"/>
          </a:xfrm>
          <a:prstGeom prst="rect">
            <a:avLst/>
          </a:prstGeom>
          <a:effectLst/>
        </p:spPr>
        <p:txBody>
          <a:bodyPr vert="horz" lIns="91440" tIns="45720" rIns="91440" bIns="45720" rtlCol="0" anchor="ctr">
            <a:noAutofit/>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a:ln w="3175" cmpd="sng">
                  <a:noFill/>
                </a:ln>
                <a:solidFill>
                  <a:prstClr val="black"/>
                </a:solidFill>
                <a:effectLst/>
                <a:uLnTx/>
                <a:uFillTx/>
                <a:latin typeface="Corbel" panose="020B0503020204020204"/>
                <a:ea typeface="+mj-ea"/>
                <a:cs typeface="+mj-cs"/>
              </a:rPr>
              <a:t>Use Terraform to Provision Your Own Cloud-Based Remote Browsing Workstation</a:t>
            </a:r>
            <a:endParaRPr kumimoji="0" lang="en-US" sz="2800" b="0" i="1" u="none" strike="noStrike" kern="1200" cap="none" spc="0" normalizeH="0" baseline="0" noProof="0" dirty="0">
              <a:ln w="3175" cmpd="sng">
                <a:noFill/>
              </a:ln>
              <a:solidFill>
                <a:prstClr val="black">
                  <a:lumMod val="85000"/>
                </a:prstClr>
              </a:solidFill>
              <a:effectLst/>
              <a:uLnTx/>
              <a:uFillTx/>
              <a:latin typeface="Corbel" panose="020B0503020204020204"/>
              <a:ea typeface="+mj-ea"/>
              <a:cs typeface="+mj-cs"/>
            </a:endParaRPr>
          </a:p>
        </p:txBody>
      </p:sp>
      <p:sp>
        <p:nvSpPr>
          <p:cNvPr id="26" name="Footer Placeholder 4">
            <a:extLst>
              <a:ext uri="{FF2B5EF4-FFF2-40B4-BE49-F238E27FC236}">
                <a16:creationId xmlns:a16="http://schemas.microsoft.com/office/drawing/2014/main" id="{FA451197-E3C2-4374-A390-6D67BD7E1401}"/>
              </a:ext>
            </a:extLst>
          </p:cNvPr>
          <p:cNvSpPr>
            <a:spLocks noGrp="1"/>
          </p:cNvSpPr>
          <p:nvPr>
            <p:ph type="ftr" sz="quarter" idx="11"/>
          </p:nvPr>
        </p:nvSpPr>
        <p:spPr>
          <a:xfrm>
            <a:off x="4004560" y="5867131"/>
            <a:ext cx="7084177" cy="365125"/>
          </a:xfr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rPr>
              <a:t>© 2021 Kenneth G. Hartman – All Rights Reserved      |      www.kennethghartman.com</a:t>
            </a:r>
          </a:p>
        </p:txBody>
      </p:sp>
    </p:spTree>
    <p:extLst>
      <p:ext uri="{BB962C8B-B14F-4D97-AF65-F5344CB8AC3E}">
        <p14:creationId xmlns:p14="http://schemas.microsoft.com/office/powerpoint/2010/main" val="3184800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E63BC-5042-4BD6-8658-FED5B13D813F}"/>
              </a:ext>
            </a:extLst>
          </p:cNvPr>
          <p:cNvSpPr>
            <a:spLocks noGrp="1"/>
          </p:cNvSpPr>
          <p:nvPr>
            <p:ph type="title"/>
          </p:nvPr>
        </p:nvSpPr>
        <p:spPr/>
        <p:txBody>
          <a:bodyPr>
            <a:normAutofit fontScale="90000"/>
          </a:bodyPr>
          <a:lstStyle/>
          <a:p>
            <a:r>
              <a:rPr lang="en-US" dirty="0"/>
              <a:t>Step 8:</a:t>
            </a:r>
            <a:br>
              <a:rPr lang="en-US" dirty="0"/>
            </a:br>
            <a:r>
              <a:rPr kumimoji="0" lang="en-US" sz="4000" i="0" u="none" strike="noStrike" kern="1200" cap="none" spc="0" normalizeH="0" baseline="0" noProof="0" dirty="0">
                <a:ln>
                  <a:noFill/>
                </a:ln>
                <a:solidFill>
                  <a:prstClr val="black"/>
                </a:solidFill>
                <a:effectLst/>
                <a:uLnTx/>
                <a:uFillTx/>
                <a:latin typeface="Corbel" panose="020B0503020204020204"/>
                <a:ea typeface="+mn-ea"/>
                <a:cs typeface="+mn-cs"/>
              </a:rPr>
              <a:t>Perform First git commit</a:t>
            </a:r>
            <a:br>
              <a:rPr kumimoji="0" lang="en-US" sz="4000" b="1" i="0" u="none" strike="noStrike" kern="1200" cap="none" spc="0" normalizeH="0" baseline="0" noProof="0" dirty="0">
                <a:ln>
                  <a:noFill/>
                </a:ln>
                <a:solidFill>
                  <a:prstClr val="black"/>
                </a:solidFill>
                <a:effectLst/>
                <a:uLnTx/>
                <a:uFillTx/>
                <a:latin typeface="Corbel" panose="020B0503020204020204"/>
                <a:ea typeface="+mn-ea"/>
                <a:cs typeface="+mn-cs"/>
              </a:rPr>
            </a:br>
            <a:endParaRPr lang="en-US" dirty="0"/>
          </a:p>
        </p:txBody>
      </p:sp>
      <p:sp>
        <p:nvSpPr>
          <p:cNvPr id="3" name="Content Placeholder 2">
            <a:extLst>
              <a:ext uri="{FF2B5EF4-FFF2-40B4-BE49-F238E27FC236}">
                <a16:creationId xmlns:a16="http://schemas.microsoft.com/office/drawing/2014/main" id="{E42EA380-D846-40C5-B906-2B6D14C0DCAE}"/>
              </a:ext>
            </a:extLst>
          </p:cNvPr>
          <p:cNvSpPr>
            <a:spLocks noGrp="1"/>
          </p:cNvSpPr>
          <p:nvPr>
            <p:ph idx="1"/>
          </p:nvPr>
        </p:nvSpPr>
        <p:spPr>
          <a:xfrm>
            <a:off x="1484310" y="2057400"/>
            <a:ext cx="10018713" cy="3733800"/>
          </a:xfrm>
        </p:spPr>
        <p:txBody>
          <a:bodyPr/>
          <a:lstStyle/>
          <a:p>
            <a:pPr marL="457200" indent="-457200">
              <a:lnSpc>
                <a:spcPct val="200000"/>
              </a:lnSpc>
              <a:buFont typeface="+mj-lt"/>
              <a:buAutoNum type="arabicPeriod"/>
            </a:pPr>
            <a:r>
              <a:rPr lang="en-US" dirty="0"/>
              <a:t>Navigate to Workbook – Step 8</a:t>
            </a:r>
          </a:p>
          <a:p>
            <a:pPr lvl="1">
              <a:lnSpc>
                <a:spcPct val="200000"/>
              </a:lnSpc>
            </a:pPr>
            <a:r>
              <a:rPr lang="en-US" sz="1800" dirty="0">
                <a:hlinkClick r:id="rId3"/>
              </a:rPr>
              <a:t>https://github.com/Resistor52/terraform-cloud-workstation/blob/main/workbook/Step_8.md</a:t>
            </a:r>
            <a:endParaRPr lang="en-US" sz="1800" dirty="0"/>
          </a:p>
          <a:p>
            <a:pPr marL="457200" indent="-457200">
              <a:lnSpc>
                <a:spcPct val="200000"/>
              </a:lnSpc>
              <a:buFont typeface="+mj-lt"/>
              <a:buAutoNum type="arabicPeriod"/>
            </a:pPr>
            <a:r>
              <a:rPr lang="en-US" dirty="0"/>
              <a:t> Perform the Steps as Instructed in the Document</a:t>
            </a:r>
          </a:p>
          <a:p>
            <a:pPr marL="457200" indent="-457200">
              <a:lnSpc>
                <a:spcPct val="200000"/>
              </a:lnSpc>
              <a:buFont typeface="+mj-lt"/>
              <a:buAutoNum type="arabicPeriod"/>
            </a:pPr>
            <a:r>
              <a:rPr lang="en-US" dirty="0"/>
              <a:t>Watch the Video for Help: </a:t>
            </a:r>
            <a:r>
              <a:rPr lang="en-US" dirty="0">
                <a:hlinkClick r:id="rId4"/>
              </a:rPr>
              <a:t>https://youtu.be/DrRZX1FfUdY</a:t>
            </a:r>
            <a:r>
              <a:rPr lang="en-US" dirty="0"/>
              <a:t> </a:t>
            </a:r>
          </a:p>
        </p:txBody>
      </p:sp>
      <p:sp>
        <p:nvSpPr>
          <p:cNvPr id="4" name="Date Placeholder 3">
            <a:extLst>
              <a:ext uri="{FF2B5EF4-FFF2-40B4-BE49-F238E27FC236}">
                <a16:creationId xmlns:a16="http://schemas.microsoft.com/office/drawing/2014/main" id="{8A10D77D-31F9-4FA2-928D-98190B9F2769}"/>
              </a:ext>
            </a:extLst>
          </p:cNvPr>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0B80673-7204-4A29-83B3-E385264B20DC}" type="datetime1">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2/24/2021</a:t>
            </a:fld>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
        <p:nvSpPr>
          <p:cNvPr id="5" name="Footer Placeholder 4">
            <a:extLst>
              <a:ext uri="{FF2B5EF4-FFF2-40B4-BE49-F238E27FC236}">
                <a16:creationId xmlns:a16="http://schemas.microsoft.com/office/drawing/2014/main" id="{E7DC905B-D08E-4BFA-ABC7-B8D7F42B261E}"/>
              </a:ext>
            </a:extLst>
          </p:cNvPr>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Corbel" panose="020B0503020204020204"/>
                <a:ea typeface="+mn-ea"/>
                <a:cs typeface="+mn-cs"/>
              </a:rPr>
              <a:t>©2019 Kenneth G. Hartman – All Rights Reserved   </a:t>
            </a:r>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
        <p:nvSpPr>
          <p:cNvPr id="6" name="Slide Number Placeholder 5">
            <a:extLst>
              <a:ext uri="{FF2B5EF4-FFF2-40B4-BE49-F238E27FC236}">
                <a16:creationId xmlns:a16="http://schemas.microsoft.com/office/drawing/2014/main" id="{E92F2F66-ABAB-41AD-87D0-F3F17F129776}"/>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57F1E4F-1CFF-5643-939E-217C01CDF565}" type="slidenum">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28</a:t>
            </a:fld>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Tree>
    <p:extLst>
      <p:ext uri="{BB962C8B-B14F-4D97-AF65-F5344CB8AC3E}">
        <p14:creationId xmlns:p14="http://schemas.microsoft.com/office/powerpoint/2010/main" val="38344779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group of clouds in the blue sky&#10;&#10;Description automatically generated">
            <a:extLst>
              <a:ext uri="{FF2B5EF4-FFF2-40B4-BE49-F238E27FC236}">
                <a16:creationId xmlns:a16="http://schemas.microsoft.com/office/drawing/2014/main" id="{0088BB2A-DAD6-4971-A8A5-FF9BCABCE049}"/>
              </a:ext>
            </a:extLst>
          </p:cNvPr>
          <p:cNvPicPr>
            <a:picLocks noChangeAspect="1"/>
          </p:cNvPicPr>
          <p:nvPr/>
        </p:nvPicPr>
        <p:blipFill rotWithShape="1">
          <a:blip r:embed="rId3"/>
          <a:srcRect l="24629" r="45234" b="2"/>
          <a:stretch/>
        </p:blipFill>
        <p:spPr>
          <a:xfrm>
            <a:off x="20" y="10"/>
            <a:ext cx="3459143" cy="6857990"/>
          </a:xfrm>
          <a:custGeom>
            <a:avLst/>
            <a:gdLst>
              <a:gd name="connsiteX0" fmla="*/ 0 w 5435600"/>
              <a:gd name="connsiteY0" fmla="*/ 0 h 6858000"/>
              <a:gd name="connsiteX1" fmla="*/ 5435600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4199467 w 5435600"/>
              <a:gd name="connsiteY2" fmla="*/ 2455333 h 6858000"/>
              <a:gd name="connsiteX3" fmla="*/ 5435600 w 5435600"/>
              <a:gd name="connsiteY3" fmla="*/ 6858000 h 6858000"/>
              <a:gd name="connsiteX4" fmla="*/ 0 w 5435600"/>
              <a:gd name="connsiteY4" fmla="*/ 6858000 h 6858000"/>
              <a:gd name="connsiteX5" fmla="*/ 0 w 5435600"/>
              <a:gd name="connsiteY5" fmla="*/ 0 h 6858000"/>
              <a:gd name="connsiteX0" fmla="*/ 0 w 5435600"/>
              <a:gd name="connsiteY0" fmla="*/ 0 h 6858000"/>
              <a:gd name="connsiteX1" fmla="*/ 3513666 w 5435600"/>
              <a:gd name="connsiteY1" fmla="*/ 0 h 6858000"/>
              <a:gd name="connsiteX2" fmla="*/ 2861733 w 5435600"/>
              <a:gd name="connsiteY2" fmla="*/ 2548466 h 6858000"/>
              <a:gd name="connsiteX3" fmla="*/ 5435600 w 5435600"/>
              <a:gd name="connsiteY3" fmla="*/ 6858000 h 6858000"/>
              <a:gd name="connsiteX4" fmla="*/ 0 w 5435600"/>
              <a:gd name="connsiteY4" fmla="*/ 6858000 h 6858000"/>
              <a:gd name="connsiteX5" fmla="*/ 0 w 5435600"/>
              <a:gd name="connsiteY5" fmla="*/ 0 h 6858000"/>
              <a:gd name="connsiteX0" fmla="*/ 0 w 5448300"/>
              <a:gd name="connsiteY0" fmla="*/ 0 h 6858000"/>
              <a:gd name="connsiteX1" fmla="*/ 3513666 w 5448300"/>
              <a:gd name="connsiteY1" fmla="*/ 0 h 6858000"/>
              <a:gd name="connsiteX2" fmla="*/ 2861733 w 5448300"/>
              <a:gd name="connsiteY2" fmla="*/ 2548466 h 6858000"/>
              <a:gd name="connsiteX3" fmla="*/ 5448300 w 5448300"/>
              <a:gd name="connsiteY3" fmla="*/ 6853767 h 6858000"/>
              <a:gd name="connsiteX4" fmla="*/ 0 w 5448300"/>
              <a:gd name="connsiteY4" fmla="*/ 6858000 h 6858000"/>
              <a:gd name="connsiteX5" fmla="*/ 0 w 5448300"/>
              <a:gd name="connsiteY5" fmla="*/ 0 h 6858000"/>
              <a:gd name="connsiteX0" fmla="*/ 0 w 5448300"/>
              <a:gd name="connsiteY0" fmla="*/ 0 h 6858000"/>
              <a:gd name="connsiteX1" fmla="*/ 3174999 w 5448300"/>
              <a:gd name="connsiteY1" fmla="*/ 0 h 6858000"/>
              <a:gd name="connsiteX2" fmla="*/ 2861733 w 5448300"/>
              <a:gd name="connsiteY2" fmla="*/ 2548466 h 6858000"/>
              <a:gd name="connsiteX3" fmla="*/ 5448300 w 5448300"/>
              <a:gd name="connsiteY3" fmla="*/ 6853767 h 6858000"/>
              <a:gd name="connsiteX4" fmla="*/ 0 w 5448300"/>
              <a:gd name="connsiteY4" fmla="*/ 6858000 h 6858000"/>
              <a:gd name="connsiteX5" fmla="*/ 0 w 5448300"/>
              <a:gd name="connsiteY5" fmla="*/ 0 h 6858000"/>
              <a:gd name="connsiteX0" fmla="*/ 0 w 5448300"/>
              <a:gd name="connsiteY0" fmla="*/ 0 h 6858000"/>
              <a:gd name="connsiteX1" fmla="*/ 3174999 w 5448300"/>
              <a:gd name="connsiteY1" fmla="*/ 0 h 6858000"/>
              <a:gd name="connsiteX2" fmla="*/ 2294466 w 5448300"/>
              <a:gd name="connsiteY2" fmla="*/ 5223932 h 6858000"/>
              <a:gd name="connsiteX3" fmla="*/ 5448300 w 5448300"/>
              <a:gd name="connsiteY3" fmla="*/ 6853767 h 6858000"/>
              <a:gd name="connsiteX4" fmla="*/ 0 w 5448300"/>
              <a:gd name="connsiteY4" fmla="*/ 6858000 h 6858000"/>
              <a:gd name="connsiteX5" fmla="*/ 0 w 5448300"/>
              <a:gd name="connsiteY5" fmla="*/ 0 h 6858000"/>
              <a:gd name="connsiteX0" fmla="*/ 0 w 3458633"/>
              <a:gd name="connsiteY0" fmla="*/ 0 h 6858000"/>
              <a:gd name="connsiteX1" fmla="*/ 3174999 w 3458633"/>
              <a:gd name="connsiteY1" fmla="*/ 0 h 6858000"/>
              <a:gd name="connsiteX2" fmla="*/ 2294466 w 3458633"/>
              <a:gd name="connsiteY2" fmla="*/ 5223932 h 6858000"/>
              <a:gd name="connsiteX3" fmla="*/ 3458633 w 3458633"/>
              <a:gd name="connsiteY3" fmla="*/ 6853767 h 6858000"/>
              <a:gd name="connsiteX4" fmla="*/ 0 w 3458633"/>
              <a:gd name="connsiteY4" fmla="*/ 6858000 h 6858000"/>
              <a:gd name="connsiteX5" fmla="*/ 0 w 3458633"/>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58633" h="6858000">
                <a:moveTo>
                  <a:pt x="0" y="0"/>
                </a:moveTo>
                <a:lnTo>
                  <a:pt x="3174999" y="0"/>
                </a:lnTo>
                <a:lnTo>
                  <a:pt x="2294466" y="5223932"/>
                </a:lnTo>
                <a:lnTo>
                  <a:pt x="3458633" y="6853767"/>
                </a:lnTo>
                <a:lnTo>
                  <a:pt x="0" y="6858000"/>
                </a:lnTo>
                <a:lnTo>
                  <a:pt x="0" y="0"/>
                </a:lnTo>
                <a:close/>
              </a:path>
            </a:pathLst>
          </a:custGeom>
          <a:solidFill>
            <a:schemeClr val="accent6">
              <a:alpha val="38000"/>
            </a:schemeClr>
          </a:solidFill>
          <a:ln w="38100">
            <a:noFill/>
          </a:ln>
          <a:effectLst/>
        </p:spPr>
      </p:pic>
      <p:sp>
        <p:nvSpPr>
          <p:cNvPr id="6" name="Slide Number Placeholder 5">
            <a:extLst>
              <a:ext uri="{FF2B5EF4-FFF2-40B4-BE49-F238E27FC236}">
                <a16:creationId xmlns:a16="http://schemas.microsoft.com/office/drawing/2014/main" id="{A916AB2C-3530-44B1-A3BF-905B8E050AD8}"/>
              </a:ext>
            </a:extLst>
          </p:cNvPr>
          <p:cNvSpPr>
            <a:spLocks noGrp="1"/>
          </p:cNvSpPr>
          <p:nvPr>
            <p:ph type="sldNum" sz="quarter" idx="12"/>
          </p:nvPr>
        </p:nvSpPr>
        <p:spPr>
          <a:xfrm>
            <a:off x="10951856" y="5867131"/>
            <a:ext cx="551167" cy="365125"/>
          </a:xfrm>
        </p:spPr>
        <p:txBody>
          <a:bodyPr>
            <a:normAutofit/>
          </a:bodyPr>
          <a:lstStyle/>
          <a:p>
            <a:pPr marL="0" marR="0" lvl="0" indent="0" algn="r" defTabSz="457200" rtl="0" eaLnBrk="1" fontAlgn="auto" latinLnBrk="0" hangingPunct="1">
              <a:lnSpc>
                <a:spcPct val="100000"/>
              </a:lnSpc>
              <a:spcBef>
                <a:spcPts val="0"/>
              </a:spcBef>
              <a:spcAft>
                <a:spcPts val="600"/>
              </a:spcAft>
              <a:buClrTx/>
              <a:buSzTx/>
              <a:buFontTx/>
              <a:buNone/>
              <a:tabLst/>
              <a:defRPr/>
            </a:pPr>
            <a:fld id="{D57F1E4F-1CFF-5643-939E-217C01CDF565}" type="slidenum">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600"/>
                </a:spcAft>
                <a:buClrTx/>
                <a:buSzTx/>
                <a:buFontTx/>
                <a:buNone/>
                <a:tabLst/>
                <a:defRPr/>
              </a:pPr>
              <a:t>29</a:t>
            </a:fld>
            <a:endParaRPr kumimoji="0" lang="en-US" sz="1000" b="0" i="0" u="none" strike="noStrike" kern="1200" cap="none" spc="0" normalizeH="0" baseline="0" noProof="0">
              <a:ln>
                <a:noFill/>
              </a:ln>
              <a:solidFill>
                <a:prstClr val="black"/>
              </a:solidFill>
              <a:effectLst/>
              <a:uLnTx/>
              <a:uFillTx/>
              <a:latin typeface="Corbel" panose="020B0503020204020204"/>
              <a:ea typeface="+mn-ea"/>
              <a:cs typeface="+mn-cs"/>
            </a:endParaRPr>
          </a:p>
        </p:txBody>
      </p:sp>
      <p:sp>
        <p:nvSpPr>
          <p:cNvPr id="27" name="TextBox 26">
            <a:extLst>
              <a:ext uri="{FF2B5EF4-FFF2-40B4-BE49-F238E27FC236}">
                <a16:creationId xmlns:a16="http://schemas.microsoft.com/office/drawing/2014/main" id="{AFB5FDB4-24DC-4228-BFAA-6D2002391308}"/>
              </a:ext>
            </a:extLst>
          </p:cNvPr>
          <p:cNvSpPr txBox="1"/>
          <p:nvPr/>
        </p:nvSpPr>
        <p:spPr>
          <a:xfrm>
            <a:off x="3201048" y="1813265"/>
            <a:ext cx="8433085" cy="286232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prstClr val="black"/>
                </a:solidFill>
                <a:effectLst/>
                <a:uLnTx/>
                <a:uFillTx/>
                <a:latin typeface="Corbel" panose="020B0503020204020204"/>
                <a:ea typeface="+mn-ea"/>
                <a:cs typeface="+mn-cs"/>
              </a:rPr>
              <a:t>Step 9:</a:t>
            </a:r>
          </a:p>
          <a:p>
            <a:pPr algn="ctr"/>
            <a:r>
              <a:rPr kumimoji="0" lang="en-US" sz="6000" b="1" i="0" u="none" strike="noStrike" kern="1200" cap="none" spc="0" normalizeH="0" baseline="0" noProof="0" dirty="0">
                <a:ln>
                  <a:noFill/>
                </a:ln>
                <a:solidFill>
                  <a:prstClr val="black"/>
                </a:solidFill>
                <a:effectLst/>
                <a:uLnTx/>
                <a:uFillTx/>
                <a:latin typeface="Corbel" panose="020B0503020204020204"/>
                <a:ea typeface="+mn-ea"/>
                <a:cs typeface="+mn-cs"/>
              </a:rPr>
              <a:t>Terraform Init </a:t>
            </a:r>
            <a:br>
              <a:rPr kumimoji="0" lang="en-US" sz="6000" b="1" i="0" u="none" strike="noStrike" kern="1200" cap="none" spc="0" normalizeH="0" baseline="0" noProof="0" dirty="0">
                <a:ln>
                  <a:noFill/>
                </a:ln>
                <a:solidFill>
                  <a:prstClr val="black"/>
                </a:solidFill>
                <a:effectLst/>
                <a:uLnTx/>
                <a:uFillTx/>
                <a:latin typeface="Corbel" panose="020B0503020204020204"/>
                <a:ea typeface="+mn-ea"/>
                <a:cs typeface="+mn-cs"/>
              </a:rPr>
            </a:br>
            <a:r>
              <a:rPr kumimoji="0" lang="en-US" sz="6000" b="1" i="0" u="none" strike="noStrike" kern="1200" cap="none" spc="0" normalizeH="0" baseline="0" noProof="0" dirty="0">
                <a:ln>
                  <a:noFill/>
                </a:ln>
                <a:solidFill>
                  <a:prstClr val="black"/>
                </a:solidFill>
                <a:effectLst/>
                <a:uLnTx/>
                <a:uFillTx/>
                <a:latin typeface="Corbel" panose="020B0503020204020204"/>
                <a:ea typeface="+mn-ea"/>
                <a:cs typeface="+mn-cs"/>
              </a:rPr>
              <a:t>&amp; .</a:t>
            </a:r>
            <a:r>
              <a:rPr kumimoji="0" lang="en-US" sz="6000" b="1" i="0" u="none" strike="noStrike" kern="1200" cap="none" spc="0" normalizeH="0" baseline="0" noProof="0" dirty="0" err="1">
                <a:ln>
                  <a:noFill/>
                </a:ln>
                <a:solidFill>
                  <a:prstClr val="black"/>
                </a:solidFill>
                <a:effectLst/>
                <a:uLnTx/>
                <a:uFillTx/>
                <a:latin typeface="Corbel" panose="020B0503020204020204"/>
                <a:ea typeface="+mn-ea"/>
                <a:cs typeface="+mn-cs"/>
              </a:rPr>
              <a:t>gitignore</a:t>
            </a:r>
            <a:r>
              <a:rPr kumimoji="0" lang="en-US" sz="6000" b="1" i="0" u="none" strike="noStrike" kern="1200" cap="none" spc="0" normalizeH="0" baseline="0" noProof="0" dirty="0">
                <a:ln>
                  <a:noFill/>
                </a:ln>
                <a:solidFill>
                  <a:prstClr val="black"/>
                </a:solidFill>
                <a:effectLst/>
                <a:uLnTx/>
                <a:uFillTx/>
                <a:latin typeface="Corbel" panose="020B0503020204020204"/>
                <a:ea typeface="+mn-ea"/>
                <a:cs typeface="+mn-cs"/>
              </a:rPr>
              <a:t> </a:t>
            </a:r>
          </a:p>
        </p:txBody>
      </p:sp>
      <p:sp>
        <p:nvSpPr>
          <p:cNvPr id="18" name="Title 1">
            <a:extLst>
              <a:ext uri="{FF2B5EF4-FFF2-40B4-BE49-F238E27FC236}">
                <a16:creationId xmlns:a16="http://schemas.microsoft.com/office/drawing/2014/main" id="{9BDD5F01-2AD8-48A6-8BAA-8D6B580A4AAA}"/>
              </a:ext>
            </a:extLst>
          </p:cNvPr>
          <p:cNvSpPr txBox="1">
            <a:spLocks/>
          </p:cNvSpPr>
          <p:nvPr/>
        </p:nvSpPr>
        <p:spPr>
          <a:xfrm>
            <a:off x="3459163" y="165309"/>
            <a:ext cx="8174971" cy="1110271"/>
          </a:xfrm>
          <a:prstGeom prst="rect">
            <a:avLst/>
          </a:prstGeom>
          <a:effectLst/>
        </p:spPr>
        <p:txBody>
          <a:bodyPr vert="horz" lIns="91440" tIns="45720" rIns="91440" bIns="45720" rtlCol="0" anchor="ctr">
            <a:noAutofit/>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a:ln w="3175" cmpd="sng">
                  <a:noFill/>
                </a:ln>
                <a:solidFill>
                  <a:prstClr val="black"/>
                </a:solidFill>
                <a:effectLst/>
                <a:uLnTx/>
                <a:uFillTx/>
                <a:latin typeface="Corbel" panose="020B0503020204020204"/>
                <a:ea typeface="+mj-ea"/>
                <a:cs typeface="+mj-cs"/>
              </a:rPr>
              <a:t>Use Terraform to Provision Your Own Cloud-Based Remote Browsing Workstation</a:t>
            </a:r>
            <a:endParaRPr kumimoji="0" lang="en-US" sz="2800" b="0" i="1" u="none" strike="noStrike" kern="1200" cap="none" spc="0" normalizeH="0" baseline="0" noProof="0" dirty="0">
              <a:ln w="3175" cmpd="sng">
                <a:noFill/>
              </a:ln>
              <a:solidFill>
                <a:prstClr val="black">
                  <a:lumMod val="85000"/>
                </a:prstClr>
              </a:solidFill>
              <a:effectLst/>
              <a:uLnTx/>
              <a:uFillTx/>
              <a:latin typeface="Corbel" panose="020B0503020204020204"/>
              <a:ea typeface="+mj-ea"/>
              <a:cs typeface="+mj-cs"/>
            </a:endParaRPr>
          </a:p>
        </p:txBody>
      </p:sp>
      <p:sp>
        <p:nvSpPr>
          <p:cNvPr id="26" name="Footer Placeholder 4">
            <a:extLst>
              <a:ext uri="{FF2B5EF4-FFF2-40B4-BE49-F238E27FC236}">
                <a16:creationId xmlns:a16="http://schemas.microsoft.com/office/drawing/2014/main" id="{FA451197-E3C2-4374-A390-6D67BD7E1401}"/>
              </a:ext>
            </a:extLst>
          </p:cNvPr>
          <p:cNvSpPr>
            <a:spLocks noGrp="1"/>
          </p:cNvSpPr>
          <p:nvPr>
            <p:ph type="ftr" sz="quarter" idx="11"/>
          </p:nvPr>
        </p:nvSpPr>
        <p:spPr>
          <a:xfrm>
            <a:off x="4004560" y="5867131"/>
            <a:ext cx="7084177" cy="365125"/>
          </a:xfr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rPr>
              <a:t>© 2021 Kenneth G. Hartman – All Rights Reserved      |      www.kennethghartman.com</a:t>
            </a:r>
          </a:p>
        </p:txBody>
      </p:sp>
    </p:spTree>
    <p:extLst>
      <p:ext uri="{BB962C8B-B14F-4D97-AF65-F5344CB8AC3E}">
        <p14:creationId xmlns:p14="http://schemas.microsoft.com/office/powerpoint/2010/main" val="37085787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99CAC3B1-4879-424D-8F15-2062771961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4B8492CB-DFBA-4A82-9778-F21493DA36C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6526211" y="0"/>
            <a:ext cx="5014912" cy="6862763"/>
            <a:chOff x="2928938" y="-4763"/>
            <a:chExt cx="5014912" cy="6862763"/>
          </a:xfrm>
        </p:grpSpPr>
        <p:sp>
          <p:nvSpPr>
            <p:cNvPr id="14" name="Freeform 6">
              <a:extLst>
                <a:ext uri="{FF2B5EF4-FFF2-40B4-BE49-F238E27FC236}">
                  <a16:creationId xmlns:a16="http://schemas.microsoft.com/office/drawing/2014/main" id="{E34CC1C8-EBDD-4AEA-83E6-B27575B62E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15" name="Freeform 7">
              <a:extLst>
                <a:ext uri="{FF2B5EF4-FFF2-40B4-BE49-F238E27FC236}">
                  <a16:creationId xmlns:a16="http://schemas.microsoft.com/office/drawing/2014/main" id="{D6B38644-B85D-4211-9526-5B4C2A662B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rgbClr val="595959"/>
            </a:solidFill>
            <a:ln>
              <a:noFill/>
            </a:ln>
          </p:spPr>
        </p:sp>
        <p:sp>
          <p:nvSpPr>
            <p:cNvPr id="16" name="Freeform 12">
              <a:extLst>
                <a:ext uri="{FF2B5EF4-FFF2-40B4-BE49-F238E27FC236}">
                  <a16:creationId xmlns:a16="http://schemas.microsoft.com/office/drawing/2014/main" id="{8A8B2820-6B8F-4C19-BFC5-D28EE44E54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rgbClr val="262626"/>
            </a:solidFill>
            <a:ln>
              <a:noFill/>
            </a:ln>
          </p:spPr>
        </p:sp>
        <p:sp>
          <p:nvSpPr>
            <p:cNvPr id="17" name="Freeform 13">
              <a:extLst>
                <a:ext uri="{FF2B5EF4-FFF2-40B4-BE49-F238E27FC236}">
                  <a16:creationId xmlns:a16="http://schemas.microsoft.com/office/drawing/2014/main" id="{773528ED-4D37-4A77-A8CA-86B6221C5E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18" name="Freeform 14">
              <a:extLst>
                <a:ext uri="{FF2B5EF4-FFF2-40B4-BE49-F238E27FC236}">
                  <a16:creationId xmlns:a16="http://schemas.microsoft.com/office/drawing/2014/main" id="{8A58A902-E944-4399-9A93-A91A6A82B1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19" name="Freeform 15">
              <a:extLst>
                <a:ext uri="{FF2B5EF4-FFF2-40B4-BE49-F238E27FC236}">
                  <a16:creationId xmlns:a16="http://schemas.microsoft.com/office/drawing/2014/main" id="{4EDB1155-2E8E-4FB8-AD42-101FE43832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rgbClr val="404040"/>
            </a:solidFill>
            <a:ln>
              <a:noFill/>
            </a:ln>
          </p:spPr>
        </p:sp>
      </p:grpSp>
      <p:sp>
        <p:nvSpPr>
          <p:cNvPr id="5" name="Title 4">
            <a:extLst>
              <a:ext uri="{FF2B5EF4-FFF2-40B4-BE49-F238E27FC236}">
                <a16:creationId xmlns:a16="http://schemas.microsoft.com/office/drawing/2014/main" id="{75A49DFC-5AA0-4691-8A4E-20950A13BA46}"/>
              </a:ext>
            </a:extLst>
          </p:cNvPr>
          <p:cNvSpPr>
            <a:spLocks noGrp="1"/>
          </p:cNvSpPr>
          <p:nvPr>
            <p:ph type="title"/>
          </p:nvPr>
        </p:nvSpPr>
        <p:spPr>
          <a:xfrm>
            <a:off x="1018191" y="685800"/>
            <a:ext cx="7411825" cy="1752599"/>
          </a:xfrm>
        </p:spPr>
        <p:txBody>
          <a:bodyPr>
            <a:normAutofit/>
          </a:bodyPr>
          <a:lstStyle/>
          <a:p>
            <a:pPr algn="l"/>
            <a:r>
              <a:rPr lang="en-US"/>
              <a:t>Resources</a:t>
            </a:r>
          </a:p>
        </p:txBody>
      </p:sp>
      <p:sp>
        <p:nvSpPr>
          <p:cNvPr id="22" name="Content Placeholder 5">
            <a:extLst>
              <a:ext uri="{FF2B5EF4-FFF2-40B4-BE49-F238E27FC236}">
                <a16:creationId xmlns:a16="http://schemas.microsoft.com/office/drawing/2014/main" id="{844C21DC-DA52-4877-B96D-3CAA63E37280}"/>
              </a:ext>
            </a:extLst>
          </p:cNvPr>
          <p:cNvSpPr>
            <a:spLocks noGrp="1"/>
          </p:cNvSpPr>
          <p:nvPr>
            <p:ph idx="1"/>
          </p:nvPr>
        </p:nvSpPr>
        <p:spPr>
          <a:xfrm>
            <a:off x="1018190" y="2666999"/>
            <a:ext cx="8583008" cy="2719193"/>
          </a:xfrm>
        </p:spPr>
        <p:txBody>
          <a:bodyPr anchor="t">
            <a:normAutofit/>
          </a:bodyPr>
          <a:lstStyle/>
          <a:p>
            <a:pPr>
              <a:spcAft>
                <a:spcPts val="1800"/>
              </a:spcAft>
            </a:pPr>
            <a:r>
              <a:rPr lang="en-US" sz="2000" b="1" dirty="0" err="1"/>
              <a:t>Github</a:t>
            </a:r>
            <a:r>
              <a:rPr lang="en-US" sz="2000" b="1" dirty="0"/>
              <a:t> Repo: </a:t>
            </a:r>
            <a:r>
              <a:rPr lang="en-US" sz="2000" dirty="0">
                <a:hlinkClick r:id="rId3"/>
              </a:rPr>
              <a:t>https://github.com/Resistor52/terraform-cloud-workstation</a:t>
            </a:r>
            <a:r>
              <a:rPr lang="en-US" sz="2000" dirty="0"/>
              <a:t> </a:t>
            </a:r>
          </a:p>
          <a:p>
            <a:pPr>
              <a:spcAft>
                <a:spcPts val="1800"/>
              </a:spcAft>
            </a:pPr>
            <a:r>
              <a:rPr lang="en-US" sz="2000" b="1" dirty="0"/>
              <a:t>Slides: </a:t>
            </a:r>
            <a:r>
              <a:rPr lang="en-US" sz="2000" dirty="0">
                <a:hlinkClick r:id="rId4"/>
              </a:rPr>
              <a:t>http://bit.ly/cloud-workstation-slides</a:t>
            </a:r>
            <a:r>
              <a:rPr lang="en-US" sz="2000" dirty="0"/>
              <a:t> </a:t>
            </a:r>
          </a:p>
        </p:txBody>
      </p:sp>
      <p:sp>
        <p:nvSpPr>
          <p:cNvPr id="2" name="Date Placeholder 1">
            <a:extLst>
              <a:ext uri="{FF2B5EF4-FFF2-40B4-BE49-F238E27FC236}">
                <a16:creationId xmlns:a16="http://schemas.microsoft.com/office/drawing/2014/main" id="{06D69A19-406B-477B-8938-1F829F3E329B}"/>
              </a:ext>
            </a:extLst>
          </p:cNvPr>
          <p:cNvSpPr>
            <a:spLocks noGrp="1"/>
          </p:cNvSpPr>
          <p:nvPr>
            <p:ph type="dt" sz="half" idx="10"/>
          </p:nvPr>
        </p:nvSpPr>
        <p:spPr>
          <a:xfrm>
            <a:off x="9429135" y="5883275"/>
            <a:ext cx="1446521" cy="365125"/>
          </a:xfrm>
        </p:spPr>
        <p:txBody>
          <a:bodyPr>
            <a:normAutofit/>
          </a:bodyPr>
          <a:lstStyle/>
          <a:p>
            <a:pPr>
              <a:spcAft>
                <a:spcPts val="600"/>
              </a:spcAft>
            </a:pPr>
            <a:fld id="{20026551-0998-469E-B04C-2E5772D92EEE}" type="datetime1">
              <a:rPr lang="en-US" smtClean="0"/>
              <a:pPr>
                <a:spcAft>
                  <a:spcPts val="600"/>
                </a:spcAft>
              </a:pPr>
              <a:t>2/24/2021</a:t>
            </a:fld>
            <a:endParaRPr lang="en-US"/>
          </a:p>
        </p:txBody>
      </p:sp>
      <p:sp>
        <p:nvSpPr>
          <p:cNvPr id="4" name="Slide Number Placeholder 3">
            <a:extLst>
              <a:ext uri="{FF2B5EF4-FFF2-40B4-BE49-F238E27FC236}">
                <a16:creationId xmlns:a16="http://schemas.microsoft.com/office/drawing/2014/main" id="{F83B6EAA-C71F-4314-A15B-1B1ADC8F522C}"/>
              </a:ext>
            </a:extLst>
          </p:cNvPr>
          <p:cNvSpPr>
            <a:spLocks noGrp="1"/>
          </p:cNvSpPr>
          <p:nvPr>
            <p:ph type="sldNum" sz="quarter" idx="12"/>
          </p:nvPr>
        </p:nvSpPr>
        <p:spPr>
          <a:xfrm>
            <a:off x="10951856" y="5883275"/>
            <a:ext cx="551167" cy="365125"/>
          </a:xfrm>
        </p:spPr>
        <p:txBody>
          <a:bodyPr>
            <a:normAutofit/>
          </a:bodyPr>
          <a:lstStyle/>
          <a:p>
            <a:pPr>
              <a:spcAft>
                <a:spcPts val="600"/>
              </a:spcAft>
            </a:pPr>
            <a:fld id="{D57F1E4F-1CFF-5643-939E-217C01CDF565}" type="slidenum">
              <a:rPr lang="en-US" smtClean="0"/>
              <a:pPr>
                <a:spcAft>
                  <a:spcPts val="600"/>
                </a:spcAft>
              </a:pPr>
              <a:t>3</a:t>
            </a:fld>
            <a:endParaRPr lang="en-US"/>
          </a:p>
        </p:txBody>
      </p:sp>
      <p:sp>
        <p:nvSpPr>
          <p:cNvPr id="21" name="Footer Placeholder 2">
            <a:extLst>
              <a:ext uri="{FF2B5EF4-FFF2-40B4-BE49-F238E27FC236}">
                <a16:creationId xmlns:a16="http://schemas.microsoft.com/office/drawing/2014/main" id="{99C15FD0-128E-4E74-B449-251A0EAE2DFD}"/>
              </a:ext>
            </a:extLst>
          </p:cNvPr>
          <p:cNvSpPr>
            <a:spLocks noGrp="1"/>
          </p:cNvSpPr>
          <p:nvPr>
            <p:ph type="ftr" sz="quarter" idx="11"/>
          </p:nvPr>
        </p:nvSpPr>
        <p:spPr>
          <a:xfrm>
            <a:off x="1018190" y="5939533"/>
            <a:ext cx="7084177" cy="365125"/>
          </a:xfrm>
        </p:spPr>
        <p:txBody>
          <a:bodyPr/>
          <a:lstStyle/>
          <a:p>
            <a:r>
              <a:rPr lang="en-US" dirty="0"/>
              <a:t>© 2021 Kenneth G. Hartman – All Rights Reserved      |      www.kennethghartman.com</a:t>
            </a:r>
          </a:p>
        </p:txBody>
      </p:sp>
    </p:spTree>
    <p:extLst>
      <p:ext uri="{BB962C8B-B14F-4D97-AF65-F5344CB8AC3E}">
        <p14:creationId xmlns:p14="http://schemas.microsoft.com/office/powerpoint/2010/main" val="818796410"/>
      </p:ext>
    </p:extLst>
  </p:cSld>
  <p:clrMapOvr>
    <a:overrideClrMapping bg1="dk1" tx1="lt1" bg2="dk2" tx2="lt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E63BC-5042-4BD6-8658-FED5B13D813F}"/>
              </a:ext>
            </a:extLst>
          </p:cNvPr>
          <p:cNvSpPr>
            <a:spLocks noGrp="1"/>
          </p:cNvSpPr>
          <p:nvPr>
            <p:ph type="title"/>
          </p:nvPr>
        </p:nvSpPr>
        <p:spPr/>
        <p:txBody>
          <a:bodyPr>
            <a:normAutofit fontScale="90000"/>
          </a:bodyPr>
          <a:lstStyle/>
          <a:p>
            <a:r>
              <a:rPr lang="en-US" dirty="0"/>
              <a:t>Step 9:</a:t>
            </a:r>
            <a:br>
              <a:rPr lang="en-US" dirty="0"/>
            </a:br>
            <a:r>
              <a:rPr kumimoji="0" lang="en-US" sz="4000" i="0" u="none" strike="noStrike" kern="1200" cap="none" spc="0" normalizeH="0" baseline="0" noProof="0" dirty="0">
                <a:ln>
                  <a:noFill/>
                </a:ln>
                <a:solidFill>
                  <a:prstClr val="black"/>
                </a:solidFill>
                <a:effectLst/>
                <a:uLnTx/>
                <a:uFillTx/>
                <a:latin typeface="Corbel" panose="020B0503020204020204"/>
                <a:ea typeface="+mn-ea"/>
                <a:cs typeface="+mn-cs"/>
              </a:rPr>
              <a:t>Terraform Init &amp; .</a:t>
            </a:r>
            <a:r>
              <a:rPr kumimoji="0" lang="en-US" sz="4000" i="0" u="none" strike="noStrike" kern="1200" cap="none" spc="0" normalizeH="0" baseline="0" noProof="0" dirty="0" err="1">
                <a:ln>
                  <a:noFill/>
                </a:ln>
                <a:solidFill>
                  <a:prstClr val="black"/>
                </a:solidFill>
                <a:effectLst/>
                <a:uLnTx/>
                <a:uFillTx/>
                <a:latin typeface="Corbel" panose="020B0503020204020204"/>
                <a:ea typeface="+mn-ea"/>
                <a:cs typeface="+mn-cs"/>
              </a:rPr>
              <a:t>gitignore</a:t>
            </a:r>
            <a:br>
              <a:rPr kumimoji="0" lang="en-US" sz="4000" b="1" i="0" u="none" strike="noStrike" kern="1200" cap="none" spc="0" normalizeH="0" baseline="0" noProof="0" dirty="0">
                <a:ln>
                  <a:noFill/>
                </a:ln>
                <a:solidFill>
                  <a:prstClr val="black"/>
                </a:solidFill>
                <a:effectLst/>
                <a:uLnTx/>
                <a:uFillTx/>
                <a:latin typeface="Corbel" panose="020B0503020204020204"/>
                <a:ea typeface="+mn-ea"/>
                <a:cs typeface="+mn-cs"/>
              </a:rPr>
            </a:br>
            <a:endParaRPr lang="en-US" dirty="0"/>
          </a:p>
        </p:txBody>
      </p:sp>
      <p:sp>
        <p:nvSpPr>
          <p:cNvPr id="3" name="Content Placeholder 2">
            <a:extLst>
              <a:ext uri="{FF2B5EF4-FFF2-40B4-BE49-F238E27FC236}">
                <a16:creationId xmlns:a16="http://schemas.microsoft.com/office/drawing/2014/main" id="{E42EA380-D846-40C5-B906-2B6D14C0DCAE}"/>
              </a:ext>
            </a:extLst>
          </p:cNvPr>
          <p:cNvSpPr>
            <a:spLocks noGrp="1"/>
          </p:cNvSpPr>
          <p:nvPr>
            <p:ph idx="1"/>
          </p:nvPr>
        </p:nvSpPr>
        <p:spPr>
          <a:xfrm>
            <a:off x="1484310" y="2057400"/>
            <a:ext cx="10018713" cy="3733800"/>
          </a:xfrm>
        </p:spPr>
        <p:txBody>
          <a:bodyPr/>
          <a:lstStyle/>
          <a:p>
            <a:pPr marL="457200" indent="-457200">
              <a:lnSpc>
                <a:spcPct val="200000"/>
              </a:lnSpc>
              <a:buFont typeface="+mj-lt"/>
              <a:buAutoNum type="arabicPeriod"/>
            </a:pPr>
            <a:r>
              <a:rPr lang="en-US" dirty="0"/>
              <a:t>Navigate to Workbook – Step 9</a:t>
            </a:r>
          </a:p>
          <a:p>
            <a:pPr lvl="1">
              <a:lnSpc>
                <a:spcPct val="200000"/>
              </a:lnSpc>
            </a:pPr>
            <a:r>
              <a:rPr lang="en-US" sz="1800" dirty="0">
                <a:hlinkClick r:id="rId3"/>
              </a:rPr>
              <a:t>https://github.com/Resistor52/terraform-cloud-workstation/blob/main/workbook/Step_9.md</a:t>
            </a:r>
            <a:endParaRPr lang="en-US" sz="1800" dirty="0"/>
          </a:p>
          <a:p>
            <a:pPr marL="457200" indent="-457200">
              <a:lnSpc>
                <a:spcPct val="200000"/>
              </a:lnSpc>
              <a:buFont typeface="+mj-lt"/>
              <a:buAutoNum type="arabicPeriod"/>
            </a:pPr>
            <a:r>
              <a:rPr lang="en-US" dirty="0"/>
              <a:t> Perform the Steps as Instructed in the Document</a:t>
            </a:r>
          </a:p>
          <a:p>
            <a:pPr marL="457200" indent="-457200">
              <a:lnSpc>
                <a:spcPct val="200000"/>
              </a:lnSpc>
              <a:buFont typeface="+mj-lt"/>
              <a:buAutoNum type="arabicPeriod"/>
            </a:pPr>
            <a:r>
              <a:rPr lang="en-US" dirty="0"/>
              <a:t>Watch the Video for Help: </a:t>
            </a:r>
            <a:r>
              <a:rPr lang="en-US" dirty="0">
                <a:hlinkClick r:id="rId4"/>
              </a:rPr>
              <a:t>https://youtu.be/CW9YNyfPJx8</a:t>
            </a:r>
            <a:r>
              <a:rPr lang="en-US" dirty="0"/>
              <a:t> </a:t>
            </a:r>
          </a:p>
        </p:txBody>
      </p:sp>
      <p:sp>
        <p:nvSpPr>
          <p:cNvPr id="4" name="Date Placeholder 3">
            <a:extLst>
              <a:ext uri="{FF2B5EF4-FFF2-40B4-BE49-F238E27FC236}">
                <a16:creationId xmlns:a16="http://schemas.microsoft.com/office/drawing/2014/main" id="{8A10D77D-31F9-4FA2-928D-98190B9F2769}"/>
              </a:ext>
            </a:extLst>
          </p:cNvPr>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0B80673-7204-4A29-83B3-E385264B20DC}" type="datetime1">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2/24/2021</a:t>
            </a:fld>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
        <p:nvSpPr>
          <p:cNvPr id="5" name="Footer Placeholder 4">
            <a:extLst>
              <a:ext uri="{FF2B5EF4-FFF2-40B4-BE49-F238E27FC236}">
                <a16:creationId xmlns:a16="http://schemas.microsoft.com/office/drawing/2014/main" id="{E7DC905B-D08E-4BFA-ABC7-B8D7F42B261E}"/>
              </a:ext>
            </a:extLst>
          </p:cNvPr>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Corbel" panose="020B0503020204020204"/>
                <a:ea typeface="+mn-ea"/>
                <a:cs typeface="+mn-cs"/>
              </a:rPr>
              <a:t>©2019 Kenneth G. Hartman – All Rights Reserved   </a:t>
            </a:r>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
        <p:nvSpPr>
          <p:cNvPr id="6" name="Slide Number Placeholder 5">
            <a:extLst>
              <a:ext uri="{FF2B5EF4-FFF2-40B4-BE49-F238E27FC236}">
                <a16:creationId xmlns:a16="http://schemas.microsoft.com/office/drawing/2014/main" id="{E92F2F66-ABAB-41AD-87D0-F3F17F129776}"/>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57F1E4F-1CFF-5643-939E-217C01CDF565}" type="slidenum">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30</a:t>
            </a:fld>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Tree>
    <p:extLst>
      <p:ext uri="{BB962C8B-B14F-4D97-AF65-F5344CB8AC3E}">
        <p14:creationId xmlns:p14="http://schemas.microsoft.com/office/powerpoint/2010/main" val="34170387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group of clouds in the blue sky&#10;&#10;Description automatically generated">
            <a:extLst>
              <a:ext uri="{FF2B5EF4-FFF2-40B4-BE49-F238E27FC236}">
                <a16:creationId xmlns:a16="http://schemas.microsoft.com/office/drawing/2014/main" id="{0088BB2A-DAD6-4971-A8A5-FF9BCABCE049}"/>
              </a:ext>
            </a:extLst>
          </p:cNvPr>
          <p:cNvPicPr>
            <a:picLocks noChangeAspect="1"/>
          </p:cNvPicPr>
          <p:nvPr/>
        </p:nvPicPr>
        <p:blipFill rotWithShape="1">
          <a:blip r:embed="rId3"/>
          <a:srcRect l="24629" r="45234" b="2"/>
          <a:stretch/>
        </p:blipFill>
        <p:spPr>
          <a:xfrm>
            <a:off x="20" y="10"/>
            <a:ext cx="3459143" cy="6857990"/>
          </a:xfrm>
          <a:custGeom>
            <a:avLst/>
            <a:gdLst>
              <a:gd name="connsiteX0" fmla="*/ 0 w 5435600"/>
              <a:gd name="connsiteY0" fmla="*/ 0 h 6858000"/>
              <a:gd name="connsiteX1" fmla="*/ 5435600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4199467 w 5435600"/>
              <a:gd name="connsiteY2" fmla="*/ 2455333 h 6858000"/>
              <a:gd name="connsiteX3" fmla="*/ 5435600 w 5435600"/>
              <a:gd name="connsiteY3" fmla="*/ 6858000 h 6858000"/>
              <a:gd name="connsiteX4" fmla="*/ 0 w 5435600"/>
              <a:gd name="connsiteY4" fmla="*/ 6858000 h 6858000"/>
              <a:gd name="connsiteX5" fmla="*/ 0 w 5435600"/>
              <a:gd name="connsiteY5" fmla="*/ 0 h 6858000"/>
              <a:gd name="connsiteX0" fmla="*/ 0 w 5435600"/>
              <a:gd name="connsiteY0" fmla="*/ 0 h 6858000"/>
              <a:gd name="connsiteX1" fmla="*/ 3513666 w 5435600"/>
              <a:gd name="connsiteY1" fmla="*/ 0 h 6858000"/>
              <a:gd name="connsiteX2" fmla="*/ 2861733 w 5435600"/>
              <a:gd name="connsiteY2" fmla="*/ 2548466 h 6858000"/>
              <a:gd name="connsiteX3" fmla="*/ 5435600 w 5435600"/>
              <a:gd name="connsiteY3" fmla="*/ 6858000 h 6858000"/>
              <a:gd name="connsiteX4" fmla="*/ 0 w 5435600"/>
              <a:gd name="connsiteY4" fmla="*/ 6858000 h 6858000"/>
              <a:gd name="connsiteX5" fmla="*/ 0 w 5435600"/>
              <a:gd name="connsiteY5" fmla="*/ 0 h 6858000"/>
              <a:gd name="connsiteX0" fmla="*/ 0 w 5448300"/>
              <a:gd name="connsiteY0" fmla="*/ 0 h 6858000"/>
              <a:gd name="connsiteX1" fmla="*/ 3513666 w 5448300"/>
              <a:gd name="connsiteY1" fmla="*/ 0 h 6858000"/>
              <a:gd name="connsiteX2" fmla="*/ 2861733 w 5448300"/>
              <a:gd name="connsiteY2" fmla="*/ 2548466 h 6858000"/>
              <a:gd name="connsiteX3" fmla="*/ 5448300 w 5448300"/>
              <a:gd name="connsiteY3" fmla="*/ 6853767 h 6858000"/>
              <a:gd name="connsiteX4" fmla="*/ 0 w 5448300"/>
              <a:gd name="connsiteY4" fmla="*/ 6858000 h 6858000"/>
              <a:gd name="connsiteX5" fmla="*/ 0 w 5448300"/>
              <a:gd name="connsiteY5" fmla="*/ 0 h 6858000"/>
              <a:gd name="connsiteX0" fmla="*/ 0 w 5448300"/>
              <a:gd name="connsiteY0" fmla="*/ 0 h 6858000"/>
              <a:gd name="connsiteX1" fmla="*/ 3174999 w 5448300"/>
              <a:gd name="connsiteY1" fmla="*/ 0 h 6858000"/>
              <a:gd name="connsiteX2" fmla="*/ 2861733 w 5448300"/>
              <a:gd name="connsiteY2" fmla="*/ 2548466 h 6858000"/>
              <a:gd name="connsiteX3" fmla="*/ 5448300 w 5448300"/>
              <a:gd name="connsiteY3" fmla="*/ 6853767 h 6858000"/>
              <a:gd name="connsiteX4" fmla="*/ 0 w 5448300"/>
              <a:gd name="connsiteY4" fmla="*/ 6858000 h 6858000"/>
              <a:gd name="connsiteX5" fmla="*/ 0 w 5448300"/>
              <a:gd name="connsiteY5" fmla="*/ 0 h 6858000"/>
              <a:gd name="connsiteX0" fmla="*/ 0 w 5448300"/>
              <a:gd name="connsiteY0" fmla="*/ 0 h 6858000"/>
              <a:gd name="connsiteX1" fmla="*/ 3174999 w 5448300"/>
              <a:gd name="connsiteY1" fmla="*/ 0 h 6858000"/>
              <a:gd name="connsiteX2" fmla="*/ 2294466 w 5448300"/>
              <a:gd name="connsiteY2" fmla="*/ 5223932 h 6858000"/>
              <a:gd name="connsiteX3" fmla="*/ 5448300 w 5448300"/>
              <a:gd name="connsiteY3" fmla="*/ 6853767 h 6858000"/>
              <a:gd name="connsiteX4" fmla="*/ 0 w 5448300"/>
              <a:gd name="connsiteY4" fmla="*/ 6858000 h 6858000"/>
              <a:gd name="connsiteX5" fmla="*/ 0 w 5448300"/>
              <a:gd name="connsiteY5" fmla="*/ 0 h 6858000"/>
              <a:gd name="connsiteX0" fmla="*/ 0 w 3458633"/>
              <a:gd name="connsiteY0" fmla="*/ 0 h 6858000"/>
              <a:gd name="connsiteX1" fmla="*/ 3174999 w 3458633"/>
              <a:gd name="connsiteY1" fmla="*/ 0 h 6858000"/>
              <a:gd name="connsiteX2" fmla="*/ 2294466 w 3458633"/>
              <a:gd name="connsiteY2" fmla="*/ 5223932 h 6858000"/>
              <a:gd name="connsiteX3" fmla="*/ 3458633 w 3458633"/>
              <a:gd name="connsiteY3" fmla="*/ 6853767 h 6858000"/>
              <a:gd name="connsiteX4" fmla="*/ 0 w 3458633"/>
              <a:gd name="connsiteY4" fmla="*/ 6858000 h 6858000"/>
              <a:gd name="connsiteX5" fmla="*/ 0 w 3458633"/>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58633" h="6858000">
                <a:moveTo>
                  <a:pt x="0" y="0"/>
                </a:moveTo>
                <a:lnTo>
                  <a:pt x="3174999" y="0"/>
                </a:lnTo>
                <a:lnTo>
                  <a:pt x="2294466" y="5223932"/>
                </a:lnTo>
                <a:lnTo>
                  <a:pt x="3458633" y="6853767"/>
                </a:lnTo>
                <a:lnTo>
                  <a:pt x="0" y="6858000"/>
                </a:lnTo>
                <a:lnTo>
                  <a:pt x="0" y="0"/>
                </a:lnTo>
                <a:close/>
              </a:path>
            </a:pathLst>
          </a:custGeom>
          <a:solidFill>
            <a:schemeClr val="accent6">
              <a:alpha val="38000"/>
            </a:schemeClr>
          </a:solidFill>
          <a:ln w="38100">
            <a:noFill/>
          </a:ln>
          <a:effectLst/>
        </p:spPr>
      </p:pic>
      <p:sp>
        <p:nvSpPr>
          <p:cNvPr id="6" name="Slide Number Placeholder 5">
            <a:extLst>
              <a:ext uri="{FF2B5EF4-FFF2-40B4-BE49-F238E27FC236}">
                <a16:creationId xmlns:a16="http://schemas.microsoft.com/office/drawing/2014/main" id="{A916AB2C-3530-44B1-A3BF-905B8E050AD8}"/>
              </a:ext>
            </a:extLst>
          </p:cNvPr>
          <p:cNvSpPr>
            <a:spLocks noGrp="1"/>
          </p:cNvSpPr>
          <p:nvPr>
            <p:ph type="sldNum" sz="quarter" idx="12"/>
          </p:nvPr>
        </p:nvSpPr>
        <p:spPr>
          <a:xfrm>
            <a:off x="10951856" y="5867131"/>
            <a:ext cx="551167" cy="365125"/>
          </a:xfrm>
        </p:spPr>
        <p:txBody>
          <a:bodyPr>
            <a:normAutofit/>
          </a:bodyPr>
          <a:lstStyle/>
          <a:p>
            <a:pPr marL="0" marR="0" lvl="0" indent="0" algn="r" defTabSz="457200" rtl="0" eaLnBrk="1" fontAlgn="auto" latinLnBrk="0" hangingPunct="1">
              <a:lnSpc>
                <a:spcPct val="100000"/>
              </a:lnSpc>
              <a:spcBef>
                <a:spcPts val="0"/>
              </a:spcBef>
              <a:spcAft>
                <a:spcPts val="600"/>
              </a:spcAft>
              <a:buClrTx/>
              <a:buSzTx/>
              <a:buFontTx/>
              <a:buNone/>
              <a:tabLst/>
              <a:defRPr/>
            </a:pPr>
            <a:fld id="{D57F1E4F-1CFF-5643-939E-217C01CDF565}" type="slidenum">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600"/>
                </a:spcAft>
                <a:buClrTx/>
                <a:buSzTx/>
                <a:buFontTx/>
                <a:buNone/>
                <a:tabLst/>
                <a:defRPr/>
              </a:pPr>
              <a:t>31</a:t>
            </a:fld>
            <a:endParaRPr kumimoji="0" lang="en-US" sz="1000" b="0" i="0" u="none" strike="noStrike" kern="1200" cap="none" spc="0" normalizeH="0" baseline="0" noProof="0">
              <a:ln>
                <a:noFill/>
              </a:ln>
              <a:solidFill>
                <a:prstClr val="black"/>
              </a:solidFill>
              <a:effectLst/>
              <a:uLnTx/>
              <a:uFillTx/>
              <a:latin typeface="Corbel" panose="020B0503020204020204"/>
              <a:ea typeface="+mn-ea"/>
              <a:cs typeface="+mn-cs"/>
            </a:endParaRPr>
          </a:p>
        </p:txBody>
      </p:sp>
      <p:sp>
        <p:nvSpPr>
          <p:cNvPr id="27" name="TextBox 26">
            <a:extLst>
              <a:ext uri="{FF2B5EF4-FFF2-40B4-BE49-F238E27FC236}">
                <a16:creationId xmlns:a16="http://schemas.microsoft.com/office/drawing/2014/main" id="{AFB5FDB4-24DC-4228-BFAA-6D2002391308}"/>
              </a:ext>
            </a:extLst>
          </p:cNvPr>
          <p:cNvSpPr txBox="1"/>
          <p:nvPr/>
        </p:nvSpPr>
        <p:spPr>
          <a:xfrm>
            <a:off x="3201048" y="1813265"/>
            <a:ext cx="8433085" cy="286232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prstClr val="black"/>
                </a:solidFill>
                <a:effectLst/>
                <a:uLnTx/>
                <a:uFillTx/>
                <a:latin typeface="Corbel" panose="020B0503020204020204"/>
                <a:ea typeface="+mn-ea"/>
                <a:cs typeface="+mn-cs"/>
              </a:rPr>
              <a:t>Step 10:</a:t>
            </a:r>
          </a:p>
          <a:p>
            <a:pPr algn="ctr"/>
            <a:r>
              <a:rPr kumimoji="0" lang="en-US" sz="6000" b="1" i="0" u="none" strike="noStrike" kern="1200" cap="none" spc="0" normalizeH="0" baseline="0" noProof="0" dirty="0">
                <a:ln>
                  <a:noFill/>
                </a:ln>
                <a:solidFill>
                  <a:prstClr val="black"/>
                </a:solidFill>
                <a:effectLst/>
                <a:uLnTx/>
                <a:uFillTx/>
                <a:latin typeface="Corbel" panose="020B0503020204020204"/>
                <a:ea typeface="+mn-ea"/>
                <a:cs typeface="+mn-cs"/>
              </a:rPr>
              <a:t>main.tf - Add VPC resources</a:t>
            </a:r>
          </a:p>
        </p:txBody>
      </p:sp>
      <p:sp>
        <p:nvSpPr>
          <p:cNvPr id="18" name="Title 1">
            <a:extLst>
              <a:ext uri="{FF2B5EF4-FFF2-40B4-BE49-F238E27FC236}">
                <a16:creationId xmlns:a16="http://schemas.microsoft.com/office/drawing/2014/main" id="{9BDD5F01-2AD8-48A6-8BAA-8D6B580A4AAA}"/>
              </a:ext>
            </a:extLst>
          </p:cNvPr>
          <p:cNvSpPr txBox="1">
            <a:spLocks/>
          </p:cNvSpPr>
          <p:nvPr/>
        </p:nvSpPr>
        <p:spPr>
          <a:xfrm>
            <a:off x="3459163" y="165309"/>
            <a:ext cx="8174971" cy="1110271"/>
          </a:xfrm>
          <a:prstGeom prst="rect">
            <a:avLst/>
          </a:prstGeom>
          <a:effectLst/>
        </p:spPr>
        <p:txBody>
          <a:bodyPr vert="horz" lIns="91440" tIns="45720" rIns="91440" bIns="45720" rtlCol="0" anchor="ctr">
            <a:noAutofit/>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a:ln w="3175" cmpd="sng">
                  <a:noFill/>
                </a:ln>
                <a:solidFill>
                  <a:prstClr val="black"/>
                </a:solidFill>
                <a:effectLst/>
                <a:uLnTx/>
                <a:uFillTx/>
                <a:latin typeface="Corbel" panose="020B0503020204020204"/>
                <a:ea typeface="+mj-ea"/>
                <a:cs typeface="+mj-cs"/>
              </a:rPr>
              <a:t>Use Terraform to Provision Your Own Cloud-Based Remote Browsing Workstation</a:t>
            </a:r>
            <a:endParaRPr kumimoji="0" lang="en-US" sz="2800" b="0" i="1" u="none" strike="noStrike" kern="1200" cap="none" spc="0" normalizeH="0" baseline="0" noProof="0" dirty="0">
              <a:ln w="3175" cmpd="sng">
                <a:noFill/>
              </a:ln>
              <a:solidFill>
                <a:prstClr val="black">
                  <a:lumMod val="85000"/>
                </a:prstClr>
              </a:solidFill>
              <a:effectLst/>
              <a:uLnTx/>
              <a:uFillTx/>
              <a:latin typeface="Corbel" panose="020B0503020204020204"/>
              <a:ea typeface="+mj-ea"/>
              <a:cs typeface="+mj-cs"/>
            </a:endParaRPr>
          </a:p>
        </p:txBody>
      </p:sp>
      <p:sp>
        <p:nvSpPr>
          <p:cNvPr id="26" name="Footer Placeholder 4">
            <a:extLst>
              <a:ext uri="{FF2B5EF4-FFF2-40B4-BE49-F238E27FC236}">
                <a16:creationId xmlns:a16="http://schemas.microsoft.com/office/drawing/2014/main" id="{FA451197-E3C2-4374-A390-6D67BD7E1401}"/>
              </a:ext>
            </a:extLst>
          </p:cNvPr>
          <p:cNvSpPr>
            <a:spLocks noGrp="1"/>
          </p:cNvSpPr>
          <p:nvPr>
            <p:ph type="ftr" sz="quarter" idx="11"/>
          </p:nvPr>
        </p:nvSpPr>
        <p:spPr>
          <a:xfrm>
            <a:off x="4004560" y="5867131"/>
            <a:ext cx="7084177" cy="365125"/>
          </a:xfr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rPr>
              <a:t>© 2021 Kenneth G. Hartman – All Rights Reserved      |      www.kennethghartman.com</a:t>
            </a:r>
          </a:p>
        </p:txBody>
      </p:sp>
    </p:spTree>
    <p:extLst>
      <p:ext uri="{BB962C8B-B14F-4D97-AF65-F5344CB8AC3E}">
        <p14:creationId xmlns:p14="http://schemas.microsoft.com/office/powerpoint/2010/main" val="50506097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E63BC-5042-4BD6-8658-FED5B13D813F}"/>
              </a:ext>
            </a:extLst>
          </p:cNvPr>
          <p:cNvSpPr>
            <a:spLocks noGrp="1"/>
          </p:cNvSpPr>
          <p:nvPr>
            <p:ph type="title"/>
          </p:nvPr>
        </p:nvSpPr>
        <p:spPr/>
        <p:txBody>
          <a:bodyPr>
            <a:normAutofit fontScale="90000"/>
          </a:bodyPr>
          <a:lstStyle/>
          <a:p>
            <a:r>
              <a:rPr lang="en-US" dirty="0"/>
              <a:t>Step 10:</a:t>
            </a:r>
            <a:br>
              <a:rPr lang="en-US" dirty="0"/>
            </a:br>
            <a:r>
              <a:rPr kumimoji="0" lang="en-US" sz="4000" i="0" u="none" strike="noStrike" kern="1200" cap="none" spc="0" normalizeH="0" baseline="0" noProof="0" dirty="0">
                <a:ln>
                  <a:noFill/>
                </a:ln>
                <a:solidFill>
                  <a:prstClr val="black"/>
                </a:solidFill>
                <a:effectLst/>
                <a:uLnTx/>
                <a:uFillTx/>
                <a:latin typeface="Corbel" panose="020B0503020204020204"/>
                <a:ea typeface="+mn-ea"/>
                <a:cs typeface="+mn-cs"/>
              </a:rPr>
              <a:t>main.tf - Add VPC resources</a:t>
            </a:r>
            <a:endParaRPr lang="en-US" dirty="0"/>
          </a:p>
        </p:txBody>
      </p:sp>
      <p:sp>
        <p:nvSpPr>
          <p:cNvPr id="3" name="Content Placeholder 2">
            <a:extLst>
              <a:ext uri="{FF2B5EF4-FFF2-40B4-BE49-F238E27FC236}">
                <a16:creationId xmlns:a16="http://schemas.microsoft.com/office/drawing/2014/main" id="{E42EA380-D846-40C5-B906-2B6D14C0DCAE}"/>
              </a:ext>
            </a:extLst>
          </p:cNvPr>
          <p:cNvSpPr>
            <a:spLocks noGrp="1"/>
          </p:cNvSpPr>
          <p:nvPr>
            <p:ph idx="1"/>
          </p:nvPr>
        </p:nvSpPr>
        <p:spPr>
          <a:xfrm>
            <a:off x="1484310" y="2057400"/>
            <a:ext cx="10018713" cy="3733800"/>
          </a:xfrm>
        </p:spPr>
        <p:txBody>
          <a:bodyPr/>
          <a:lstStyle/>
          <a:p>
            <a:pPr marL="457200" indent="-457200">
              <a:lnSpc>
                <a:spcPct val="200000"/>
              </a:lnSpc>
              <a:buFont typeface="+mj-lt"/>
              <a:buAutoNum type="arabicPeriod"/>
            </a:pPr>
            <a:r>
              <a:rPr lang="en-US" dirty="0"/>
              <a:t>Navigate to Workbook – Step 10</a:t>
            </a:r>
          </a:p>
          <a:p>
            <a:pPr lvl="1">
              <a:lnSpc>
                <a:spcPct val="200000"/>
              </a:lnSpc>
            </a:pPr>
            <a:r>
              <a:rPr lang="en-US" sz="1800" dirty="0">
                <a:hlinkClick r:id="rId3"/>
              </a:rPr>
              <a:t>https://github.com/Resistor52/terraform-cloud-workstation/blob/main/workbook/Step_10.md</a:t>
            </a:r>
            <a:endParaRPr lang="en-US" sz="1800" dirty="0"/>
          </a:p>
          <a:p>
            <a:pPr marL="457200" indent="-457200">
              <a:lnSpc>
                <a:spcPct val="200000"/>
              </a:lnSpc>
              <a:buFont typeface="+mj-lt"/>
              <a:buAutoNum type="arabicPeriod"/>
            </a:pPr>
            <a:r>
              <a:rPr lang="en-US" dirty="0"/>
              <a:t> Perform the Steps as Instructed in the Document</a:t>
            </a:r>
          </a:p>
          <a:p>
            <a:pPr marL="457200" indent="-457200">
              <a:lnSpc>
                <a:spcPct val="200000"/>
              </a:lnSpc>
              <a:buFont typeface="+mj-lt"/>
              <a:buAutoNum type="arabicPeriod"/>
            </a:pPr>
            <a:r>
              <a:rPr lang="en-US" dirty="0"/>
              <a:t>Watch the Video for Help: </a:t>
            </a:r>
            <a:r>
              <a:rPr lang="en-US" dirty="0">
                <a:hlinkClick r:id="rId4"/>
              </a:rPr>
              <a:t>https://youtu.be/e_SpOR4az2M</a:t>
            </a:r>
            <a:r>
              <a:rPr lang="en-US" dirty="0"/>
              <a:t> </a:t>
            </a:r>
          </a:p>
        </p:txBody>
      </p:sp>
      <p:sp>
        <p:nvSpPr>
          <p:cNvPr id="4" name="Date Placeholder 3">
            <a:extLst>
              <a:ext uri="{FF2B5EF4-FFF2-40B4-BE49-F238E27FC236}">
                <a16:creationId xmlns:a16="http://schemas.microsoft.com/office/drawing/2014/main" id="{8A10D77D-31F9-4FA2-928D-98190B9F2769}"/>
              </a:ext>
            </a:extLst>
          </p:cNvPr>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0B80673-7204-4A29-83B3-E385264B20DC}" type="datetime1">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2/24/2021</a:t>
            </a:fld>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
        <p:nvSpPr>
          <p:cNvPr id="5" name="Footer Placeholder 4">
            <a:extLst>
              <a:ext uri="{FF2B5EF4-FFF2-40B4-BE49-F238E27FC236}">
                <a16:creationId xmlns:a16="http://schemas.microsoft.com/office/drawing/2014/main" id="{E7DC905B-D08E-4BFA-ABC7-B8D7F42B261E}"/>
              </a:ext>
            </a:extLst>
          </p:cNvPr>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Corbel" panose="020B0503020204020204"/>
                <a:ea typeface="+mn-ea"/>
                <a:cs typeface="+mn-cs"/>
              </a:rPr>
              <a:t>©2019 Kenneth G. Hartman – All Rights Reserved   </a:t>
            </a:r>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
        <p:nvSpPr>
          <p:cNvPr id="6" name="Slide Number Placeholder 5">
            <a:extLst>
              <a:ext uri="{FF2B5EF4-FFF2-40B4-BE49-F238E27FC236}">
                <a16:creationId xmlns:a16="http://schemas.microsoft.com/office/drawing/2014/main" id="{E92F2F66-ABAB-41AD-87D0-F3F17F129776}"/>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57F1E4F-1CFF-5643-939E-217C01CDF565}" type="slidenum">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32</a:t>
            </a:fld>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Tree>
    <p:extLst>
      <p:ext uri="{BB962C8B-B14F-4D97-AF65-F5344CB8AC3E}">
        <p14:creationId xmlns:p14="http://schemas.microsoft.com/office/powerpoint/2010/main" val="189064245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group of clouds in the blue sky&#10;&#10;Description automatically generated">
            <a:extLst>
              <a:ext uri="{FF2B5EF4-FFF2-40B4-BE49-F238E27FC236}">
                <a16:creationId xmlns:a16="http://schemas.microsoft.com/office/drawing/2014/main" id="{0088BB2A-DAD6-4971-A8A5-FF9BCABCE049}"/>
              </a:ext>
            </a:extLst>
          </p:cNvPr>
          <p:cNvPicPr>
            <a:picLocks noChangeAspect="1"/>
          </p:cNvPicPr>
          <p:nvPr/>
        </p:nvPicPr>
        <p:blipFill rotWithShape="1">
          <a:blip r:embed="rId3"/>
          <a:srcRect l="24629" r="45234" b="2"/>
          <a:stretch/>
        </p:blipFill>
        <p:spPr>
          <a:xfrm>
            <a:off x="20" y="10"/>
            <a:ext cx="3459143" cy="6857990"/>
          </a:xfrm>
          <a:custGeom>
            <a:avLst/>
            <a:gdLst>
              <a:gd name="connsiteX0" fmla="*/ 0 w 5435600"/>
              <a:gd name="connsiteY0" fmla="*/ 0 h 6858000"/>
              <a:gd name="connsiteX1" fmla="*/ 5435600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4199467 w 5435600"/>
              <a:gd name="connsiteY2" fmla="*/ 2455333 h 6858000"/>
              <a:gd name="connsiteX3" fmla="*/ 5435600 w 5435600"/>
              <a:gd name="connsiteY3" fmla="*/ 6858000 h 6858000"/>
              <a:gd name="connsiteX4" fmla="*/ 0 w 5435600"/>
              <a:gd name="connsiteY4" fmla="*/ 6858000 h 6858000"/>
              <a:gd name="connsiteX5" fmla="*/ 0 w 5435600"/>
              <a:gd name="connsiteY5" fmla="*/ 0 h 6858000"/>
              <a:gd name="connsiteX0" fmla="*/ 0 w 5435600"/>
              <a:gd name="connsiteY0" fmla="*/ 0 h 6858000"/>
              <a:gd name="connsiteX1" fmla="*/ 3513666 w 5435600"/>
              <a:gd name="connsiteY1" fmla="*/ 0 h 6858000"/>
              <a:gd name="connsiteX2" fmla="*/ 2861733 w 5435600"/>
              <a:gd name="connsiteY2" fmla="*/ 2548466 h 6858000"/>
              <a:gd name="connsiteX3" fmla="*/ 5435600 w 5435600"/>
              <a:gd name="connsiteY3" fmla="*/ 6858000 h 6858000"/>
              <a:gd name="connsiteX4" fmla="*/ 0 w 5435600"/>
              <a:gd name="connsiteY4" fmla="*/ 6858000 h 6858000"/>
              <a:gd name="connsiteX5" fmla="*/ 0 w 5435600"/>
              <a:gd name="connsiteY5" fmla="*/ 0 h 6858000"/>
              <a:gd name="connsiteX0" fmla="*/ 0 w 5448300"/>
              <a:gd name="connsiteY0" fmla="*/ 0 h 6858000"/>
              <a:gd name="connsiteX1" fmla="*/ 3513666 w 5448300"/>
              <a:gd name="connsiteY1" fmla="*/ 0 h 6858000"/>
              <a:gd name="connsiteX2" fmla="*/ 2861733 w 5448300"/>
              <a:gd name="connsiteY2" fmla="*/ 2548466 h 6858000"/>
              <a:gd name="connsiteX3" fmla="*/ 5448300 w 5448300"/>
              <a:gd name="connsiteY3" fmla="*/ 6853767 h 6858000"/>
              <a:gd name="connsiteX4" fmla="*/ 0 w 5448300"/>
              <a:gd name="connsiteY4" fmla="*/ 6858000 h 6858000"/>
              <a:gd name="connsiteX5" fmla="*/ 0 w 5448300"/>
              <a:gd name="connsiteY5" fmla="*/ 0 h 6858000"/>
              <a:gd name="connsiteX0" fmla="*/ 0 w 5448300"/>
              <a:gd name="connsiteY0" fmla="*/ 0 h 6858000"/>
              <a:gd name="connsiteX1" fmla="*/ 3174999 w 5448300"/>
              <a:gd name="connsiteY1" fmla="*/ 0 h 6858000"/>
              <a:gd name="connsiteX2" fmla="*/ 2861733 w 5448300"/>
              <a:gd name="connsiteY2" fmla="*/ 2548466 h 6858000"/>
              <a:gd name="connsiteX3" fmla="*/ 5448300 w 5448300"/>
              <a:gd name="connsiteY3" fmla="*/ 6853767 h 6858000"/>
              <a:gd name="connsiteX4" fmla="*/ 0 w 5448300"/>
              <a:gd name="connsiteY4" fmla="*/ 6858000 h 6858000"/>
              <a:gd name="connsiteX5" fmla="*/ 0 w 5448300"/>
              <a:gd name="connsiteY5" fmla="*/ 0 h 6858000"/>
              <a:gd name="connsiteX0" fmla="*/ 0 w 5448300"/>
              <a:gd name="connsiteY0" fmla="*/ 0 h 6858000"/>
              <a:gd name="connsiteX1" fmla="*/ 3174999 w 5448300"/>
              <a:gd name="connsiteY1" fmla="*/ 0 h 6858000"/>
              <a:gd name="connsiteX2" fmla="*/ 2294466 w 5448300"/>
              <a:gd name="connsiteY2" fmla="*/ 5223932 h 6858000"/>
              <a:gd name="connsiteX3" fmla="*/ 5448300 w 5448300"/>
              <a:gd name="connsiteY3" fmla="*/ 6853767 h 6858000"/>
              <a:gd name="connsiteX4" fmla="*/ 0 w 5448300"/>
              <a:gd name="connsiteY4" fmla="*/ 6858000 h 6858000"/>
              <a:gd name="connsiteX5" fmla="*/ 0 w 5448300"/>
              <a:gd name="connsiteY5" fmla="*/ 0 h 6858000"/>
              <a:gd name="connsiteX0" fmla="*/ 0 w 3458633"/>
              <a:gd name="connsiteY0" fmla="*/ 0 h 6858000"/>
              <a:gd name="connsiteX1" fmla="*/ 3174999 w 3458633"/>
              <a:gd name="connsiteY1" fmla="*/ 0 h 6858000"/>
              <a:gd name="connsiteX2" fmla="*/ 2294466 w 3458633"/>
              <a:gd name="connsiteY2" fmla="*/ 5223932 h 6858000"/>
              <a:gd name="connsiteX3" fmla="*/ 3458633 w 3458633"/>
              <a:gd name="connsiteY3" fmla="*/ 6853767 h 6858000"/>
              <a:gd name="connsiteX4" fmla="*/ 0 w 3458633"/>
              <a:gd name="connsiteY4" fmla="*/ 6858000 h 6858000"/>
              <a:gd name="connsiteX5" fmla="*/ 0 w 3458633"/>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58633" h="6858000">
                <a:moveTo>
                  <a:pt x="0" y="0"/>
                </a:moveTo>
                <a:lnTo>
                  <a:pt x="3174999" y="0"/>
                </a:lnTo>
                <a:lnTo>
                  <a:pt x="2294466" y="5223932"/>
                </a:lnTo>
                <a:lnTo>
                  <a:pt x="3458633" y="6853767"/>
                </a:lnTo>
                <a:lnTo>
                  <a:pt x="0" y="6858000"/>
                </a:lnTo>
                <a:lnTo>
                  <a:pt x="0" y="0"/>
                </a:lnTo>
                <a:close/>
              </a:path>
            </a:pathLst>
          </a:custGeom>
          <a:solidFill>
            <a:schemeClr val="accent6">
              <a:alpha val="38000"/>
            </a:schemeClr>
          </a:solidFill>
          <a:ln w="38100">
            <a:noFill/>
          </a:ln>
          <a:effectLst/>
        </p:spPr>
      </p:pic>
      <p:sp>
        <p:nvSpPr>
          <p:cNvPr id="6" name="Slide Number Placeholder 5">
            <a:extLst>
              <a:ext uri="{FF2B5EF4-FFF2-40B4-BE49-F238E27FC236}">
                <a16:creationId xmlns:a16="http://schemas.microsoft.com/office/drawing/2014/main" id="{A916AB2C-3530-44B1-A3BF-905B8E050AD8}"/>
              </a:ext>
            </a:extLst>
          </p:cNvPr>
          <p:cNvSpPr>
            <a:spLocks noGrp="1"/>
          </p:cNvSpPr>
          <p:nvPr>
            <p:ph type="sldNum" sz="quarter" idx="12"/>
          </p:nvPr>
        </p:nvSpPr>
        <p:spPr>
          <a:xfrm>
            <a:off x="10951856" y="5867131"/>
            <a:ext cx="551167" cy="365125"/>
          </a:xfrm>
        </p:spPr>
        <p:txBody>
          <a:bodyPr>
            <a:normAutofit/>
          </a:bodyPr>
          <a:lstStyle/>
          <a:p>
            <a:pPr marL="0" marR="0" lvl="0" indent="0" algn="r" defTabSz="457200" rtl="0" eaLnBrk="1" fontAlgn="auto" latinLnBrk="0" hangingPunct="1">
              <a:lnSpc>
                <a:spcPct val="100000"/>
              </a:lnSpc>
              <a:spcBef>
                <a:spcPts val="0"/>
              </a:spcBef>
              <a:spcAft>
                <a:spcPts val="600"/>
              </a:spcAft>
              <a:buClrTx/>
              <a:buSzTx/>
              <a:buFontTx/>
              <a:buNone/>
              <a:tabLst/>
              <a:defRPr/>
            </a:pPr>
            <a:fld id="{D57F1E4F-1CFF-5643-939E-217C01CDF565}" type="slidenum">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600"/>
                </a:spcAft>
                <a:buClrTx/>
                <a:buSzTx/>
                <a:buFontTx/>
                <a:buNone/>
                <a:tabLst/>
                <a:defRPr/>
              </a:pPr>
              <a:t>33</a:t>
            </a:fld>
            <a:endParaRPr kumimoji="0" lang="en-US" sz="1000" b="0" i="0" u="none" strike="noStrike" kern="1200" cap="none" spc="0" normalizeH="0" baseline="0" noProof="0">
              <a:ln>
                <a:noFill/>
              </a:ln>
              <a:solidFill>
                <a:prstClr val="black"/>
              </a:solidFill>
              <a:effectLst/>
              <a:uLnTx/>
              <a:uFillTx/>
              <a:latin typeface="Corbel" panose="020B0503020204020204"/>
              <a:ea typeface="+mn-ea"/>
              <a:cs typeface="+mn-cs"/>
            </a:endParaRPr>
          </a:p>
        </p:txBody>
      </p:sp>
      <p:sp>
        <p:nvSpPr>
          <p:cNvPr id="27" name="TextBox 26">
            <a:extLst>
              <a:ext uri="{FF2B5EF4-FFF2-40B4-BE49-F238E27FC236}">
                <a16:creationId xmlns:a16="http://schemas.microsoft.com/office/drawing/2014/main" id="{AFB5FDB4-24DC-4228-BFAA-6D2002391308}"/>
              </a:ext>
            </a:extLst>
          </p:cNvPr>
          <p:cNvSpPr txBox="1"/>
          <p:nvPr/>
        </p:nvSpPr>
        <p:spPr>
          <a:xfrm>
            <a:off x="3201048" y="1813265"/>
            <a:ext cx="8433085" cy="286232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prstClr val="black"/>
                </a:solidFill>
                <a:effectLst/>
                <a:uLnTx/>
                <a:uFillTx/>
                <a:latin typeface="Corbel" panose="020B0503020204020204"/>
                <a:ea typeface="+mn-ea"/>
                <a:cs typeface="+mn-cs"/>
              </a:rPr>
              <a:t>Step 11:</a:t>
            </a:r>
          </a:p>
          <a:p>
            <a:pPr algn="ctr"/>
            <a:r>
              <a:rPr kumimoji="0" lang="en-US" sz="6000" b="1" i="0" u="none" strike="noStrike" kern="1200" cap="none" spc="0" normalizeH="0" baseline="0" noProof="0" dirty="0">
                <a:ln>
                  <a:noFill/>
                </a:ln>
                <a:solidFill>
                  <a:prstClr val="black"/>
                </a:solidFill>
                <a:effectLst/>
                <a:uLnTx/>
                <a:uFillTx/>
                <a:latin typeface="Corbel" panose="020B0503020204020204"/>
                <a:ea typeface="+mn-ea"/>
                <a:cs typeface="+mn-cs"/>
              </a:rPr>
              <a:t>main.tf - Add </a:t>
            </a:r>
            <a:br>
              <a:rPr kumimoji="0" lang="en-US" sz="6000" b="1" i="0" u="none" strike="noStrike" kern="1200" cap="none" spc="0" normalizeH="0" baseline="0" noProof="0" dirty="0">
                <a:ln>
                  <a:noFill/>
                </a:ln>
                <a:solidFill>
                  <a:prstClr val="black"/>
                </a:solidFill>
                <a:effectLst/>
                <a:uLnTx/>
                <a:uFillTx/>
                <a:latin typeface="Corbel" panose="020B0503020204020204"/>
                <a:ea typeface="+mn-ea"/>
                <a:cs typeface="+mn-cs"/>
              </a:rPr>
            </a:br>
            <a:r>
              <a:rPr kumimoji="0" lang="en-US" sz="6000" b="1" i="0" u="none" strike="noStrike" kern="1200" cap="none" spc="0" normalizeH="0" baseline="0" noProof="0" dirty="0">
                <a:ln>
                  <a:noFill/>
                </a:ln>
                <a:solidFill>
                  <a:prstClr val="black"/>
                </a:solidFill>
                <a:effectLst/>
                <a:uLnTx/>
                <a:uFillTx/>
                <a:latin typeface="Corbel" panose="020B0503020204020204"/>
                <a:ea typeface="+mn-ea"/>
                <a:cs typeface="+mn-cs"/>
              </a:rPr>
              <a:t>Security Group</a:t>
            </a:r>
          </a:p>
        </p:txBody>
      </p:sp>
      <p:sp>
        <p:nvSpPr>
          <p:cNvPr id="18" name="Title 1">
            <a:extLst>
              <a:ext uri="{FF2B5EF4-FFF2-40B4-BE49-F238E27FC236}">
                <a16:creationId xmlns:a16="http://schemas.microsoft.com/office/drawing/2014/main" id="{9BDD5F01-2AD8-48A6-8BAA-8D6B580A4AAA}"/>
              </a:ext>
            </a:extLst>
          </p:cNvPr>
          <p:cNvSpPr txBox="1">
            <a:spLocks/>
          </p:cNvSpPr>
          <p:nvPr/>
        </p:nvSpPr>
        <p:spPr>
          <a:xfrm>
            <a:off x="3459163" y="165309"/>
            <a:ext cx="8174971" cy="1110271"/>
          </a:xfrm>
          <a:prstGeom prst="rect">
            <a:avLst/>
          </a:prstGeom>
          <a:effectLst/>
        </p:spPr>
        <p:txBody>
          <a:bodyPr vert="horz" lIns="91440" tIns="45720" rIns="91440" bIns="45720" rtlCol="0" anchor="ctr">
            <a:noAutofit/>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a:ln w="3175" cmpd="sng">
                  <a:noFill/>
                </a:ln>
                <a:solidFill>
                  <a:prstClr val="black"/>
                </a:solidFill>
                <a:effectLst/>
                <a:uLnTx/>
                <a:uFillTx/>
                <a:latin typeface="Corbel" panose="020B0503020204020204"/>
                <a:ea typeface="+mj-ea"/>
                <a:cs typeface="+mj-cs"/>
              </a:rPr>
              <a:t>Use Terraform to Provision Your Own Cloud-Based Remote Browsing Workstation</a:t>
            </a:r>
            <a:endParaRPr kumimoji="0" lang="en-US" sz="2800" b="0" i="1" u="none" strike="noStrike" kern="1200" cap="none" spc="0" normalizeH="0" baseline="0" noProof="0" dirty="0">
              <a:ln w="3175" cmpd="sng">
                <a:noFill/>
              </a:ln>
              <a:solidFill>
                <a:prstClr val="black">
                  <a:lumMod val="85000"/>
                </a:prstClr>
              </a:solidFill>
              <a:effectLst/>
              <a:uLnTx/>
              <a:uFillTx/>
              <a:latin typeface="Corbel" panose="020B0503020204020204"/>
              <a:ea typeface="+mj-ea"/>
              <a:cs typeface="+mj-cs"/>
            </a:endParaRPr>
          </a:p>
        </p:txBody>
      </p:sp>
      <p:sp>
        <p:nvSpPr>
          <p:cNvPr id="26" name="Footer Placeholder 4">
            <a:extLst>
              <a:ext uri="{FF2B5EF4-FFF2-40B4-BE49-F238E27FC236}">
                <a16:creationId xmlns:a16="http://schemas.microsoft.com/office/drawing/2014/main" id="{FA451197-E3C2-4374-A390-6D67BD7E1401}"/>
              </a:ext>
            </a:extLst>
          </p:cNvPr>
          <p:cNvSpPr>
            <a:spLocks noGrp="1"/>
          </p:cNvSpPr>
          <p:nvPr>
            <p:ph type="ftr" sz="quarter" idx="11"/>
          </p:nvPr>
        </p:nvSpPr>
        <p:spPr>
          <a:xfrm>
            <a:off x="4004560" y="5867131"/>
            <a:ext cx="7084177" cy="365125"/>
          </a:xfr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rPr>
              <a:t>© 2021 Kenneth G. Hartman – All Rights Reserved      |      www.kennethghartman.com</a:t>
            </a:r>
          </a:p>
        </p:txBody>
      </p:sp>
    </p:spTree>
    <p:extLst>
      <p:ext uri="{BB962C8B-B14F-4D97-AF65-F5344CB8AC3E}">
        <p14:creationId xmlns:p14="http://schemas.microsoft.com/office/powerpoint/2010/main" val="4372917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E63BC-5042-4BD6-8658-FED5B13D813F}"/>
              </a:ext>
            </a:extLst>
          </p:cNvPr>
          <p:cNvSpPr>
            <a:spLocks noGrp="1"/>
          </p:cNvSpPr>
          <p:nvPr>
            <p:ph type="title"/>
          </p:nvPr>
        </p:nvSpPr>
        <p:spPr/>
        <p:txBody>
          <a:bodyPr>
            <a:normAutofit fontScale="90000"/>
          </a:bodyPr>
          <a:lstStyle/>
          <a:p>
            <a:r>
              <a:rPr lang="en-US" dirty="0"/>
              <a:t>Step 11:</a:t>
            </a:r>
            <a:br>
              <a:rPr lang="en-US" dirty="0"/>
            </a:br>
            <a:r>
              <a:rPr kumimoji="0" lang="en-US" sz="4000" i="0" u="none" strike="noStrike" kern="1200" cap="none" spc="0" normalizeH="0" baseline="0" noProof="0" dirty="0">
                <a:ln>
                  <a:noFill/>
                </a:ln>
                <a:solidFill>
                  <a:prstClr val="black"/>
                </a:solidFill>
                <a:effectLst/>
                <a:uLnTx/>
                <a:uFillTx/>
                <a:latin typeface="Corbel" panose="020B0503020204020204"/>
                <a:ea typeface="+mn-ea"/>
                <a:cs typeface="+mn-cs"/>
              </a:rPr>
              <a:t>main.tf - Add Security Group</a:t>
            </a:r>
            <a:endParaRPr lang="en-US" dirty="0"/>
          </a:p>
        </p:txBody>
      </p:sp>
      <p:sp>
        <p:nvSpPr>
          <p:cNvPr id="3" name="Content Placeholder 2">
            <a:extLst>
              <a:ext uri="{FF2B5EF4-FFF2-40B4-BE49-F238E27FC236}">
                <a16:creationId xmlns:a16="http://schemas.microsoft.com/office/drawing/2014/main" id="{E42EA380-D846-40C5-B906-2B6D14C0DCAE}"/>
              </a:ext>
            </a:extLst>
          </p:cNvPr>
          <p:cNvSpPr>
            <a:spLocks noGrp="1"/>
          </p:cNvSpPr>
          <p:nvPr>
            <p:ph idx="1"/>
          </p:nvPr>
        </p:nvSpPr>
        <p:spPr>
          <a:xfrm>
            <a:off x="1484310" y="2057400"/>
            <a:ext cx="10018713" cy="3733800"/>
          </a:xfrm>
        </p:spPr>
        <p:txBody>
          <a:bodyPr/>
          <a:lstStyle/>
          <a:p>
            <a:pPr marL="457200" indent="-457200">
              <a:lnSpc>
                <a:spcPct val="200000"/>
              </a:lnSpc>
              <a:buFont typeface="+mj-lt"/>
              <a:buAutoNum type="arabicPeriod"/>
            </a:pPr>
            <a:r>
              <a:rPr lang="en-US" dirty="0"/>
              <a:t>Navigate to Workbook – Step 11</a:t>
            </a:r>
          </a:p>
          <a:p>
            <a:pPr lvl="1">
              <a:lnSpc>
                <a:spcPct val="200000"/>
              </a:lnSpc>
            </a:pPr>
            <a:r>
              <a:rPr lang="en-US" sz="1800" dirty="0">
                <a:hlinkClick r:id="rId3"/>
              </a:rPr>
              <a:t>https://github.com/Resistor52/terraform-cloud-workstation/blob/main/workbook/Step_11.md</a:t>
            </a:r>
            <a:endParaRPr lang="en-US" sz="1800" dirty="0"/>
          </a:p>
          <a:p>
            <a:pPr marL="457200" indent="-457200">
              <a:lnSpc>
                <a:spcPct val="200000"/>
              </a:lnSpc>
              <a:buFont typeface="+mj-lt"/>
              <a:buAutoNum type="arabicPeriod"/>
            </a:pPr>
            <a:r>
              <a:rPr lang="en-US" dirty="0"/>
              <a:t> Perform the Steps as Instructed in the Document</a:t>
            </a:r>
          </a:p>
          <a:p>
            <a:pPr marL="457200" indent="-457200">
              <a:lnSpc>
                <a:spcPct val="200000"/>
              </a:lnSpc>
              <a:buFont typeface="+mj-lt"/>
              <a:buAutoNum type="arabicPeriod"/>
            </a:pPr>
            <a:r>
              <a:rPr lang="en-US" dirty="0"/>
              <a:t>Watch the Video for Help: </a:t>
            </a:r>
            <a:r>
              <a:rPr lang="en-US" dirty="0">
                <a:hlinkClick r:id="rId4"/>
              </a:rPr>
              <a:t>https://youtu.be/Kr_YAMbrnWU</a:t>
            </a:r>
            <a:r>
              <a:rPr lang="en-US" dirty="0"/>
              <a:t> </a:t>
            </a:r>
          </a:p>
        </p:txBody>
      </p:sp>
      <p:sp>
        <p:nvSpPr>
          <p:cNvPr id="4" name="Date Placeholder 3">
            <a:extLst>
              <a:ext uri="{FF2B5EF4-FFF2-40B4-BE49-F238E27FC236}">
                <a16:creationId xmlns:a16="http://schemas.microsoft.com/office/drawing/2014/main" id="{8A10D77D-31F9-4FA2-928D-98190B9F2769}"/>
              </a:ext>
            </a:extLst>
          </p:cNvPr>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0B80673-7204-4A29-83B3-E385264B20DC}" type="datetime1">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2/24/2021</a:t>
            </a:fld>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
        <p:nvSpPr>
          <p:cNvPr id="5" name="Footer Placeholder 4">
            <a:extLst>
              <a:ext uri="{FF2B5EF4-FFF2-40B4-BE49-F238E27FC236}">
                <a16:creationId xmlns:a16="http://schemas.microsoft.com/office/drawing/2014/main" id="{E7DC905B-D08E-4BFA-ABC7-B8D7F42B261E}"/>
              </a:ext>
            </a:extLst>
          </p:cNvPr>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Corbel" panose="020B0503020204020204"/>
                <a:ea typeface="+mn-ea"/>
                <a:cs typeface="+mn-cs"/>
              </a:rPr>
              <a:t>©2019 Kenneth G. Hartman – All Rights Reserved   </a:t>
            </a:r>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
        <p:nvSpPr>
          <p:cNvPr id="6" name="Slide Number Placeholder 5">
            <a:extLst>
              <a:ext uri="{FF2B5EF4-FFF2-40B4-BE49-F238E27FC236}">
                <a16:creationId xmlns:a16="http://schemas.microsoft.com/office/drawing/2014/main" id="{E92F2F66-ABAB-41AD-87D0-F3F17F129776}"/>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57F1E4F-1CFF-5643-939E-217C01CDF565}" type="slidenum">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34</a:t>
            </a:fld>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Tree>
    <p:extLst>
      <p:ext uri="{BB962C8B-B14F-4D97-AF65-F5344CB8AC3E}">
        <p14:creationId xmlns:p14="http://schemas.microsoft.com/office/powerpoint/2010/main" val="336538869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group of clouds in the blue sky&#10;&#10;Description automatically generated">
            <a:extLst>
              <a:ext uri="{FF2B5EF4-FFF2-40B4-BE49-F238E27FC236}">
                <a16:creationId xmlns:a16="http://schemas.microsoft.com/office/drawing/2014/main" id="{0088BB2A-DAD6-4971-A8A5-FF9BCABCE049}"/>
              </a:ext>
            </a:extLst>
          </p:cNvPr>
          <p:cNvPicPr>
            <a:picLocks noChangeAspect="1"/>
          </p:cNvPicPr>
          <p:nvPr/>
        </p:nvPicPr>
        <p:blipFill rotWithShape="1">
          <a:blip r:embed="rId3"/>
          <a:srcRect l="24629" r="45234" b="2"/>
          <a:stretch/>
        </p:blipFill>
        <p:spPr>
          <a:xfrm>
            <a:off x="20" y="10"/>
            <a:ext cx="3459143" cy="6857990"/>
          </a:xfrm>
          <a:custGeom>
            <a:avLst/>
            <a:gdLst>
              <a:gd name="connsiteX0" fmla="*/ 0 w 5435600"/>
              <a:gd name="connsiteY0" fmla="*/ 0 h 6858000"/>
              <a:gd name="connsiteX1" fmla="*/ 5435600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4199467 w 5435600"/>
              <a:gd name="connsiteY2" fmla="*/ 2455333 h 6858000"/>
              <a:gd name="connsiteX3" fmla="*/ 5435600 w 5435600"/>
              <a:gd name="connsiteY3" fmla="*/ 6858000 h 6858000"/>
              <a:gd name="connsiteX4" fmla="*/ 0 w 5435600"/>
              <a:gd name="connsiteY4" fmla="*/ 6858000 h 6858000"/>
              <a:gd name="connsiteX5" fmla="*/ 0 w 5435600"/>
              <a:gd name="connsiteY5" fmla="*/ 0 h 6858000"/>
              <a:gd name="connsiteX0" fmla="*/ 0 w 5435600"/>
              <a:gd name="connsiteY0" fmla="*/ 0 h 6858000"/>
              <a:gd name="connsiteX1" fmla="*/ 3513666 w 5435600"/>
              <a:gd name="connsiteY1" fmla="*/ 0 h 6858000"/>
              <a:gd name="connsiteX2" fmla="*/ 2861733 w 5435600"/>
              <a:gd name="connsiteY2" fmla="*/ 2548466 h 6858000"/>
              <a:gd name="connsiteX3" fmla="*/ 5435600 w 5435600"/>
              <a:gd name="connsiteY3" fmla="*/ 6858000 h 6858000"/>
              <a:gd name="connsiteX4" fmla="*/ 0 w 5435600"/>
              <a:gd name="connsiteY4" fmla="*/ 6858000 h 6858000"/>
              <a:gd name="connsiteX5" fmla="*/ 0 w 5435600"/>
              <a:gd name="connsiteY5" fmla="*/ 0 h 6858000"/>
              <a:gd name="connsiteX0" fmla="*/ 0 w 5448300"/>
              <a:gd name="connsiteY0" fmla="*/ 0 h 6858000"/>
              <a:gd name="connsiteX1" fmla="*/ 3513666 w 5448300"/>
              <a:gd name="connsiteY1" fmla="*/ 0 h 6858000"/>
              <a:gd name="connsiteX2" fmla="*/ 2861733 w 5448300"/>
              <a:gd name="connsiteY2" fmla="*/ 2548466 h 6858000"/>
              <a:gd name="connsiteX3" fmla="*/ 5448300 w 5448300"/>
              <a:gd name="connsiteY3" fmla="*/ 6853767 h 6858000"/>
              <a:gd name="connsiteX4" fmla="*/ 0 w 5448300"/>
              <a:gd name="connsiteY4" fmla="*/ 6858000 h 6858000"/>
              <a:gd name="connsiteX5" fmla="*/ 0 w 5448300"/>
              <a:gd name="connsiteY5" fmla="*/ 0 h 6858000"/>
              <a:gd name="connsiteX0" fmla="*/ 0 w 5448300"/>
              <a:gd name="connsiteY0" fmla="*/ 0 h 6858000"/>
              <a:gd name="connsiteX1" fmla="*/ 3174999 w 5448300"/>
              <a:gd name="connsiteY1" fmla="*/ 0 h 6858000"/>
              <a:gd name="connsiteX2" fmla="*/ 2861733 w 5448300"/>
              <a:gd name="connsiteY2" fmla="*/ 2548466 h 6858000"/>
              <a:gd name="connsiteX3" fmla="*/ 5448300 w 5448300"/>
              <a:gd name="connsiteY3" fmla="*/ 6853767 h 6858000"/>
              <a:gd name="connsiteX4" fmla="*/ 0 w 5448300"/>
              <a:gd name="connsiteY4" fmla="*/ 6858000 h 6858000"/>
              <a:gd name="connsiteX5" fmla="*/ 0 w 5448300"/>
              <a:gd name="connsiteY5" fmla="*/ 0 h 6858000"/>
              <a:gd name="connsiteX0" fmla="*/ 0 w 5448300"/>
              <a:gd name="connsiteY0" fmla="*/ 0 h 6858000"/>
              <a:gd name="connsiteX1" fmla="*/ 3174999 w 5448300"/>
              <a:gd name="connsiteY1" fmla="*/ 0 h 6858000"/>
              <a:gd name="connsiteX2" fmla="*/ 2294466 w 5448300"/>
              <a:gd name="connsiteY2" fmla="*/ 5223932 h 6858000"/>
              <a:gd name="connsiteX3" fmla="*/ 5448300 w 5448300"/>
              <a:gd name="connsiteY3" fmla="*/ 6853767 h 6858000"/>
              <a:gd name="connsiteX4" fmla="*/ 0 w 5448300"/>
              <a:gd name="connsiteY4" fmla="*/ 6858000 h 6858000"/>
              <a:gd name="connsiteX5" fmla="*/ 0 w 5448300"/>
              <a:gd name="connsiteY5" fmla="*/ 0 h 6858000"/>
              <a:gd name="connsiteX0" fmla="*/ 0 w 3458633"/>
              <a:gd name="connsiteY0" fmla="*/ 0 h 6858000"/>
              <a:gd name="connsiteX1" fmla="*/ 3174999 w 3458633"/>
              <a:gd name="connsiteY1" fmla="*/ 0 h 6858000"/>
              <a:gd name="connsiteX2" fmla="*/ 2294466 w 3458633"/>
              <a:gd name="connsiteY2" fmla="*/ 5223932 h 6858000"/>
              <a:gd name="connsiteX3" fmla="*/ 3458633 w 3458633"/>
              <a:gd name="connsiteY3" fmla="*/ 6853767 h 6858000"/>
              <a:gd name="connsiteX4" fmla="*/ 0 w 3458633"/>
              <a:gd name="connsiteY4" fmla="*/ 6858000 h 6858000"/>
              <a:gd name="connsiteX5" fmla="*/ 0 w 3458633"/>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58633" h="6858000">
                <a:moveTo>
                  <a:pt x="0" y="0"/>
                </a:moveTo>
                <a:lnTo>
                  <a:pt x="3174999" y="0"/>
                </a:lnTo>
                <a:lnTo>
                  <a:pt x="2294466" y="5223932"/>
                </a:lnTo>
                <a:lnTo>
                  <a:pt x="3458633" y="6853767"/>
                </a:lnTo>
                <a:lnTo>
                  <a:pt x="0" y="6858000"/>
                </a:lnTo>
                <a:lnTo>
                  <a:pt x="0" y="0"/>
                </a:lnTo>
                <a:close/>
              </a:path>
            </a:pathLst>
          </a:custGeom>
          <a:solidFill>
            <a:schemeClr val="accent6">
              <a:alpha val="38000"/>
            </a:schemeClr>
          </a:solidFill>
          <a:ln w="38100">
            <a:noFill/>
          </a:ln>
          <a:effectLst/>
        </p:spPr>
      </p:pic>
      <p:sp>
        <p:nvSpPr>
          <p:cNvPr id="6" name="Slide Number Placeholder 5">
            <a:extLst>
              <a:ext uri="{FF2B5EF4-FFF2-40B4-BE49-F238E27FC236}">
                <a16:creationId xmlns:a16="http://schemas.microsoft.com/office/drawing/2014/main" id="{A916AB2C-3530-44B1-A3BF-905B8E050AD8}"/>
              </a:ext>
            </a:extLst>
          </p:cNvPr>
          <p:cNvSpPr>
            <a:spLocks noGrp="1"/>
          </p:cNvSpPr>
          <p:nvPr>
            <p:ph type="sldNum" sz="quarter" idx="12"/>
          </p:nvPr>
        </p:nvSpPr>
        <p:spPr>
          <a:xfrm>
            <a:off x="10951856" y="5867131"/>
            <a:ext cx="551167" cy="365125"/>
          </a:xfrm>
        </p:spPr>
        <p:txBody>
          <a:bodyPr>
            <a:normAutofit/>
          </a:bodyPr>
          <a:lstStyle/>
          <a:p>
            <a:pPr marL="0" marR="0" lvl="0" indent="0" algn="r" defTabSz="457200" rtl="0" eaLnBrk="1" fontAlgn="auto" latinLnBrk="0" hangingPunct="1">
              <a:lnSpc>
                <a:spcPct val="100000"/>
              </a:lnSpc>
              <a:spcBef>
                <a:spcPts val="0"/>
              </a:spcBef>
              <a:spcAft>
                <a:spcPts val="600"/>
              </a:spcAft>
              <a:buClrTx/>
              <a:buSzTx/>
              <a:buFontTx/>
              <a:buNone/>
              <a:tabLst/>
              <a:defRPr/>
            </a:pPr>
            <a:fld id="{D57F1E4F-1CFF-5643-939E-217C01CDF565}" type="slidenum">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600"/>
                </a:spcAft>
                <a:buClrTx/>
                <a:buSzTx/>
                <a:buFontTx/>
                <a:buNone/>
                <a:tabLst/>
                <a:defRPr/>
              </a:pPr>
              <a:t>35</a:t>
            </a:fld>
            <a:endParaRPr kumimoji="0" lang="en-US" sz="1000" b="0" i="0" u="none" strike="noStrike" kern="1200" cap="none" spc="0" normalizeH="0" baseline="0" noProof="0">
              <a:ln>
                <a:noFill/>
              </a:ln>
              <a:solidFill>
                <a:prstClr val="black"/>
              </a:solidFill>
              <a:effectLst/>
              <a:uLnTx/>
              <a:uFillTx/>
              <a:latin typeface="Corbel" panose="020B0503020204020204"/>
              <a:ea typeface="+mn-ea"/>
              <a:cs typeface="+mn-cs"/>
            </a:endParaRPr>
          </a:p>
        </p:txBody>
      </p:sp>
      <p:sp>
        <p:nvSpPr>
          <p:cNvPr id="27" name="TextBox 26">
            <a:extLst>
              <a:ext uri="{FF2B5EF4-FFF2-40B4-BE49-F238E27FC236}">
                <a16:creationId xmlns:a16="http://schemas.microsoft.com/office/drawing/2014/main" id="{AFB5FDB4-24DC-4228-BFAA-6D2002391308}"/>
              </a:ext>
            </a:extLst>
          </p:cNvPr>
          <p:cNvSpPr txBox="1"/>
          <p:nvPr/>
        </p:nvSpPr>
        <p:spPr>
          <a:xfrm>
            <a:off x="3201048" y="1813265"/>
            <a:ext cx="8433085" cy="286232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prstClr val="black"/>
                </a:solidFill>
                <a:effectLst/>
                <a:uLnTx/>
                <a:uFillTx/>
                <a:latin typeface="Corbel" panose="020B0503020204020204"/>
                <a:ea typeface="+mn-ea"/>
                <a:cs typeface="+mn-cs"/>
              </a:rPr>
              <a:t>Step 12:</a:t>
            </a:r>
          </a:p>
          <a:p>
            <a:pPr algn="ctr"/>
            <a:r>
              <a:rPr kumimoji="0" lang="en-US" sz="6000" b="1" i="0" u="none" strike="noStrike" kern="1200" cap="none" spc="0" normalizeH="0" baseline="0" noProof="0" dirty="0">
                <a:ln>
                  <a:noFill/>
                </a:ln>
                <a:solidFill>
                  <a:prstClr val="black"/>
                </a:solidFill>
                <a:effectLst/>
                <a:uLnTx/>
                <a:uFillTx/>
                <a:latin typeface="Corbel" panose="020B0503020204020204"/>
                <a:ea typeface="+mn-ea"/>
                <a:cs typeface="+mn-cs"/>
              </a:rPr>
              <a:t>main.tf - Add </a:t>
            </a:r>
            <a:br>
              <a:rPr kumimoji="0" lang="en-US" sz="6000" b="1" i="0" u="none" strike="noStrike" kern="1200" cap="none" spc="0" normalizeH="0" baseline="0" noProof="0" dirty="0">
                <a:ln>
                  <a:noFill/>
                </a:ln>
                <a:solidFill>
                  <a:prstClr val="black"/>
                </a:solidFill>
                <a:effectLst/>
                <a:uLnTx/>
                <a:uFillTx/>
                <a:latin typeface="Corbel" panose="020B0503020204020204"/>
                <a:ea typeface="+mn-ea"/>
                <a:cs typeface="+mn-cs"/>
              </a:rPr>
            </a:br>
            <a:r>
              <a:rPr lang="en-US" sz="6000" b="1" dirty="0">
                <a:solidFill>
                  <a:prstClr val="black"/>
                </a:solidFill>
                <a:latin typeface="Corbel" panose="020B0503020204020204"/>
              </a:rPr>
              <a:t>Ubuntu Instance</a:t>
            </a:r>
            <a:endParaRPr kumimoji="0" lang="en-US" sz="6000" b="1"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
        <p:nvSpPr>
          <p:cNvPr id="18" name="Title 1">
            <a:extLst>
              <a:ext uri="{FF2B5EF4-FFF2-40B4-BE49-F238E27FC236}">
                <a16:creationId xmlns:a16="http://schemas.microsoft.com/office/drawing/2014/main" id="{9BDD5F01-2AD8-48A6-8BAA-8D6B580A4AAA}"/>
              </a:ext>
            </a:extLst>
          </p:cNvPr>
          <p:cNvSpPr txBox="1">
            <a:spLocks/>
          </p:cNvSpPr>
          <p:nvPr/>
        </p:nvSpPr>
        <p:spPr>
          <a:xfrm>
            <a:off x="3459163" y="165309"/>
            <a:ext cx="8174971" cy="1110271"/>
          </a:xfrm>
          <a:prstGeom prst="rect">
            <a:avLst/>
          </a:prstGeom>
          <a:effectLst/>
        </p:spPr>
        <p:txBody>
          <a:bodyPr vert="horz" lIns="91440" tIns="45720" rIns="91440" bIns="45720" rtlCol="0" anchor="ctr">
            <a:noAutofit/>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a:ln w="3175" cmpd="sng">
                  <a:noFill/>
                </a:ln>
                <a:solidFill>
                  <a:prstClr val="black"/>
                </a:solidFill>
                <a:effectLst/>
                <a:uLnTx/>
                <a:uFillTx/>
                <a:latin typeface="Corbel" panose="020B0503020204020204"/>
                <a:ea typeface="+mj-ea"/>
                <a:cs typeface="+mj-cs"/>
              </a:rPr>
              <a:t>Use Terraform to Provision Your Own Cloud-Based Remote Browsing Workstation</a:t>
            </a:r>
            <a:endParaRPr kumimoji="0" lang="en-US" sz="2800" b="0" i="1" u="none" strike="noStrike" kern="1200" cap="none" spc="0" normalizeH="0" baseline="0" noProof="0" dirty="0">
              <a:ln w="3175" cmpd="sng">
                <a:noFill/>
              </a:ln>
              <a:solidFill>
                <a:prstClr val="black">
                  <a:lumMod val="85000"/>
                </a:prstClr>
              </a:solidFill>
              <a:effectLst/>
              <a:uLnTx/>
              <a:uFillTx/>
              <a:latin typeface="Corbel" panose="020B0503020204020204"/>
              <a:ea typeface="+mj-ea"/>
              <a:cs typeface="+mj-cs"/>
            </a:endParaRPr>
          </a:p>
        </p:txBody>
      </p:sp>
      <p:sp>
        <p:nvSpPr>
          <p:cNvPr id="26" name="Footer Placeholder 4">
            <a:extLst>
              <a:ext uri="{FF2B5EF4-FFF2-40B4-BE49-F238E27FC236}">
                <a16:creationId xmlns:a16="http://schemas.microsoft.com/office/drawing/2014/main" id="{FA451197-E3C2-4374-A390-6D67BD7E1401}"/>
              </a:ext>
            </a:extLst>
          </p:cNvPr>
          <p:cNvSpPr>
            <a:spLocks noGrp="1"/>
          </p:cNvSpPr>
          <p:nvPr>
            <p:ph type="ftr" sz="quarter" idx="11"/>
          </p:nvPr>
        </p:nvSpPr>
        <p:spPr>
          <a:xfrm>
            <a:off x="4004560" y="5867131"/>
            <a:ext cx="7084177" cy="365125"/>
          </a:xfr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rPr>
              <a:t>© 2021 Kenneth G. Hartman – All Rights Reserved      |      www.kennethghartman.com</a:t>
            </a:r>
          </a:p>
        </p:txBody>
      </p:sp>
    </p:spTree>
    <p:extLst>
      <p:ext uri="{BB962C8B-B14F-4D97-AF65-F5344CB8AC3E}">
        <p14:creationId xmlns:p14="http://schemas.microsoft.com/office/powerpoint/2010/main" val="358626895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E63BC-5042-4BD6-8658-FED5B13D813F}"/>
              </a:ext>
            </a:extLst>
          </p:cNvPr>
          <p:cNvSpPr>
            <a:spLocks noGrp="1"/>
          </p:cNvSpPr>
          <p:nvPr>
            <p:ph type="title"/>
          </p:nvPr>
        </p:nvSpPr>
        <p:spPr/>
        <p:txBody>
          <a:bodyPr>
            <a:normAutofit fontScale="90000"/>
          </a:bodyPr>
          <a:lstStyle/>
          <a:p>
            <a:r>
              <a:rPr lang="en-US" dirty="0"/>
              <a:t>Step 12:</a:t>
            </a:r>
            <a:br>
              <a:rPr lang="en-US" dirty="0"/>
            </a:br>
            <a:r>
              <a:rPr kumimoji="0" lang="en-US" sz="4000" i="0" u="none" strike="noStrike" kern="1200" cap="none" spc="0" normalizeH="0" baseline="0" noProof="0" dirty="0">
                <a:ln>
                  <a:noFill/>
                </a:ln>
                <a:solidFill>
                  <a:prstClr val="black"/>
                </a:solidFill>
                <a:effectLst/>
                <a:uLnTx/>
                <a:uFillTx/>
                <a:latin typeface="Corbel" panose="020B0503020204020204"/>
                <a:ea typeface="+mn-ea"/>
                <a:cs typeface="+mn-cs"/>
              </a:rPr>
              <a:t>main.tf - Add Ubuntu Instance</a:t>
            </a:r>
            <a:endParaRPr lang="en-US" dirty="0"/>
          </a:p>
        </p:txBody>
      </p:sp>
      <p:sp>
        <p:nvSpPr>
          <p:cNvPr id="3" name="Content Placeholder 2">
            <a:extLst>
              <a:ext uri="{FF2B5EF4-FFF2-40B4-BE49-F238E27FC236}">
                <a16:creationId xmlns:a16="http://schemas.microsoft.com/office/drawing/2014/main" id="{E42EA380-D846-40C5-B906-2B6D14C0DCAE}"/>
              </a:ext>
            </a:extLst>
          </p:cNvPr>
          <p:cNvSpPr>
            <a:spLocks noGrp="1"/>
          </p:cNvSpPr>
          <p:nvPr>
            <p:ph idx="1"/>
          </p:nvPr>
        </p:nvSpPr>
        <p:spPr>
          <a:xfrm>
            <a:off x="1484310" y="2057400"/>
            <a:ext cx="10018713" cy="3733800"/>
          </a:xfrm>
        </p:spPr>
        <p:txBody>
          <a:bodyPr/>
          <a:lstStyle/>
          <a:p>
            <a:pPr marL="457200" indent="-457200">
              <a:lnSpc>
                <a:spcPct val="200000"/>
              </a:lnSpc>
              <a:buFont typeface="+mj-lt"/>
              <a:buAutoNum type="arabicPeriod"/>
            </a:pPr>
            <a:r>
              <a:rPr lang="en-US" dirty="0"/>
              <a:t>Navigate to Workbook – Step 12</a:t>
            </a:r>
          </a:p>
          <a:p>
            <a:pPr lvl="1">
              <a:lnSpc>
                <a:spcPct val="200000"/>
              </a:lnSpc>
            </a:pPr>
            <a:r>
              <a:rPr lang="en-US" sz="1800" dirty="0">
                <a:hlinkClick r:id="rId3"/>
              </a:rPr>
              <a:t>https://github.com/Resistor52/terraform-cloud-workstation/blob/main/workbook/Step_12.md</a:t>
            </a:r>
            <a:endParaRPr lang="en-US" sz="1800" dirty="0"/>
          </a:p>
          <a:p>
            <a:pPr marL="457200" indent="-457200">
              <a:lnSpc>
                <a:spcPct val="200000"/>
              </a:lnSpc>
              <a:buFont typeface="+mj-lt"/>
              <a:buAutoNum type="arabicPeriod"/>
            </a:pPr>
            <a:r>
              <a:rPr lang="en-US" dirty="0"/>
              <a:t> Perform the Steps as Instructed in the Document</a:t>
            </a:r>
          </a:p>
          <a:p>
            <a:pPr marL="457200" indent="-457200">
              <a:lnSpc>
                <a:spcPct val="200000"/>
              </a:lnSpc>
              <a:buFont typeface="+mj-lt"/>
              <a:buAutoNum type="arabicPeriod"/>
            </a:pPr>
            <a:r>
              <a:rPr lang="en-US" dirty="0"/>
              <a:t>Watch the Video for Help</a:t>
            </a:r>
            <a:r>
              <a:rPr lang="en-US"/>
              <a:t>: </a:t>
            </a:r>
            <a:r>
              <a:rPr lang="en-US">
                <a:hlinkClick r:id="rId4"/>
              </a:rPr>
              <a:t>https://youtu.be/vxrtcXOcPBE</a:t>
            </a:r>
            <a:r>
              <a:rPr lang="en-US"/>
              <a:t> </a:t>
            </a:r>
            <a:endParaRPr lang="en-US" dirty="0"/>
          </a:p>
        </p:txBody>
      </p:sp>
      <p:sp>
        <p:nvSpPr>
          <p:cNvPr id="4" name="Date Placeholder 3">
            <a:extLst>
              <a:ext uri="{FF2B5EF4-FFF2-40B4-BE49-F238E27FC236}">
                <a16:creationId xmlns:a16="http://schemas.microsoft.com/office/drawing/2014/main" id="{8A10D77D-31F9-4FA2-928D-98190B9F2769}"/>
              </a:ext>
            </a:extLst>
          </p:cNvPr>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0B80673-7204-4A29-83B3-E385264B20DC}" type="datetime1">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2/24/2021</a:t>
            </a:fld>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
        <p:nvSpPr>
          <p:cNvPr id="5" name="Footer Placeholder 4">
            <a:extLst>
              <a:ext uri="{FF2B5EF4-FFF2-40B4-BE49-F238E27FC236}">
                <a16:creationId xmlns:a16="http://schemas.microsoft.com/office/drawing/2014/main" id="{E7DC905B-D08E-4BFA-ABC7-B8D7F42B261E}"/>
              </a:ext>
            </a:extLst>
          </p:cNvPr>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Corbel" panose="020B0503020204020204"/>
                <a:ea typeface="+mn-ea"/>
                <a:cs typeface="+mn-cs"/>
              </a:rPr>
              <a:t>©2019 Kenneth G. Hartman – All Rights Reserved   </a:t>
            </a:r>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
        <p:nvSpPr>
          <p:cNvPr id="6" name="Slide Number Placeholder 5">
            <a:extLst>
              <a:ext uri="{FF2B5EF4-FFF2-40B4-BE49-F238E27FC236}">
                <a16:creationId xmlns:a16="http://schemas.microsoft.com/office/drawing/2014/main" id="{E92F2F66-ABAB-41AD-87D0-F3F17F129776}"/>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57F1E4F-1CFF-5643-939E-217C01CDF565}" type="slidenum">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36</a:t>
            </a:fld>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Tree>
    <p:extLst>
      <p:ext uri="{BB962C8B-B14F-4D97-AF65-F5344CB8AC3E}">
        <p14:creationId xmlns:p14="http://schemas.microsoft.com/office/powerpoint/2010/main" val="299494858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group of clouds in the blue sky&#10;&#10;Description automatically generated">
            <a:extLst>
              <a:ext uri="{FF2B5EF4-FFF2-40B4-BE49-F238E27FC236}">
                <a16:creationId xmlns:a16="http://schemas.microsoft.com/office/drawing/2014/main" id="{0088BB2A-DAD6-4971-A8A5-FF9BCABCE049}"/>
              </a:ext>
            </a:extLst>
          </p:cNvPr>
          <p:cNvPicPr>
            <a:picLocks noChangeAspect="1"/>
          </p:cNvPicPr>
          <p:nvPr/>
        </p:nvPicPr>
        <p:blipFill rotWithShape="1">
          <a:blip r:embed="rId3"/>
          <a:srcRect l="24629" r="45234" b="2"/>
          <a:stretch/>
        </p:blipFill>
        <p:spPr>
          <a:xfrm>
            <a:off x="20" y="10"/>
            <a:ext cx="3459143" cy="6857990"/>
          </a:xfrm>
          <a:custGeom>
            <a:avLst/>
            <a:gdLst>
              <a:gd name="connsiteX0" fmla="*/ 0 w 5435600"/>
              <a:gd name="connsiteY0" fmla="*/ 0 h 6858000"/>
              <a:gd name="connsiteX1" fmla="*/ 5435600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4199467 w 5435600"/>
              <a:gd name="connsiteY2" fmla="*/ 2455333 h 6858000"/>
              <a:gd name="connsiteX3" fmla="*/ 5435600 w 5435600"/>
              <a:gd name="connsiteY3" fmla="*/ 6858000 h 6858000"/>
              <a:gd name="connsiteX4" fmla="*/ 0 w 5435600"/>
              <a:gd name="connsiteY4" fmla="*/ 6858000 h 6858000"/>
              <a:gd name="connsiteX5" fmla="*/ 0 w 5435600"/>
              <a:gd name="connsiteY5" fmla="*/ 0 h 6858000"/>
              <a:gd name="connsiteX0" fmla="*/ 0 w 5435600"/>
              <a:gd name="connsiteY0" fmla="*/ 0 h 6858000"/>
              <a:gd name="connsiteX1" fmla="*/ 3513666 w 5435600"/>
              <a:gd name="connsiteY1" fmla="*/ 0 h 6858000"/>
              <a:gd name="connsiteX2" fmla="*/ 2861733 w 5435600"/>
              <a:gd name="connsiteY2" fmla="*/ 2548466 h 6858000"/>
              <a:gd name="connsiteX3" fmla="*/ 5435600 w 5435600"/>
              <a:gd name="connsiteY3" fmla="*/ 6858000 h 6858000"/>
              <a:gd name="connsiteX4" fmla="*/ 0 w 5435600"/>
              <a:gd name="connsiteY4" fmla="*/ 6858000 h 6858000"/>
              <a:gd name="connsiteX5" fmla="*/ 0 w 5435600"/>
              <a:gd name="connsiteY5" fmla="*/ 0 h 6858000"/>
              <a:gd name="connsiteX0" fmla="*/ 0 w 5448300"/>
              <a:gd name="connsiteY0" fmla="*/ 0 h 6858000"/>
              <a:gd name="connsiteX1" fmla="*/ 3513666 w 5448300"/>
              <a:gd name="connsiteY1" fmla="*/ 0 h 6858000"/>
              <a:gd name="connsiteX2" fmla="*/ 2861733 w 5448300"/>
              <a:gd name="connsiteY2" fmla="*/ 2548466 h 6858000"/>
              <a:gd name="connsiteX3" fmla="*/ 5448300 w 5448300"/>
              <a:gd name="connsiteY3" fmla="*/ 6853767 h 6858000"/>
              <a:gd name="connsiteX4" fmla="*/ 0 w 5448300"/>
              <a:gd name="connsiteY4" fmla="*/ 6858000 h 6858000"/>
              <a:gd name="connsiteX5" fmla="*/ 0 w 5448300"/>
              <a:gd name="connsiteY5" fmla="*/ 0 h 6858000"/>
              <a:gd name="connsiteX0" fmla="*/ 0 w 5448300"/>
              <a:gd name="connsiteY0" fmla="*/ 0 h 6858000"/>
              <a:gd name="connsiteX1" fmla="*/ 3174999 w 5448300"/>
              <a:gd name="connsiteY1" fmla="*/ 0 h 6858000"/>
              <a:gd name="connsiteX2" fmla="*/ 2861733 w 5448300"/>
              <a:gd name="connsiteY2" fmla="*/ 2548466 h 6858000"/>
              <a:gd name="connsiteX3" fmla="*/ 5448300 w 5448300"/>
              <a:gd name="connsiteY3" fmla="*/ 6853767 h 6858000"/>
              <a:gd name="connsiteX4" fmla="*/ 0 w 5448300"/>
              <a:gd name="connsiteY4" fmla="*/ 6858000 h 6858000"/>
              <a:gd name="connsiteX5" fmla="*/ 0 w 5448300"/>
              <a:gd name="connsiteY5" fmla="*/ 0 h 6858000"/>
              <a:gd name="connsiteX0" fmla="*/ 0 w 5448300"/>
              <a:gd name="connsiteY0" fmla="*/ 0 h 6858000"/>
              <a:gd name="connsiteX1" fmla="*/ 3174999 w 5448300"/>
              <a:gd name="connsiteY1" fmla="*/ 0 h 6858000"/>
              <a:gd name="connsiteX2" fmla="*/ 2294466 w 5448300"/>
              <a:gd name="connsiteY2" fmla="*/ 5223932 h 6858000"/>
              <a:gd name="connsiteX3" fmla="*/ 5448300 w 5448300"/>
              <a:gd name="connsiteY3" fmla="*/ 6853767 h 6858000"/>
              <a:gd name="connsiteX4" fmla="*/ 0 w 5448300"/>
              <a:gd name="connsiteY4" fmla="*/ 6858000 h 6858000"/>
              <a:gd name="connsiteX5" fmla="*/ 0 w 5448300"/>
              <a:gd name="connsiteY5" fmla="*/ 0 h 6858000"/>
              <a:gd name="connsiteX0" fmla="*/ 0 w 3458633"/>
              <a:gd name="connsiteY0" fmla="*/ 0 h 6858000"/>
              <a:gd name="connsiteX1" fmla="*/ 3174999 w 3458633"/>
              <a:gd name="connsiteY1" fmla="*/ 0 h 6858000"/>
              <a:gd name="connsiteX2" fmla="*/ 2294466 w 3458633"/>
              <a:gd name="connsiteY2" fmla="*/ 5223932 h 6858000"/>
              <a:gd name="connsiteX3" fmla="*/ 3458633 w 3458633"/>
              <a:gd name="connsiteY3" fmla="*/ 6853767 h 6858000"/>
              <a:gd name="connsiteX4" fmla="*/ 0 w 3458633"/>
              <a:gd name="connsiteY4" fmla="*/ 6858000 h 6858000"/>
              <a:gd name="connsiteX5" fmla="*/ 0 w 3458633"/>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58633" h="6858000">
                <a:moveTo>
                  <a:pt x="0" y="0"/>
                </a:moveTo>
                <a:lnTo>
                  <a:pt x="3174999" y="0"/>
                </a:lnTo>
                <a:lnTo>
                  <a:pt x="2294466" y="5223932"/>
                </a:lnTo>
                <a:lnTo>
                  <a:pt x="3458633" y="6853767"/>
                </a:lnTo>
                <a:lnTo>
                  <a:pt x="0" y="6858000"/>
                </a:lnTo>
                <a:lnTo>
                  <a:pt x="0" y="0"/>
                </a:lnTo>
                <a:close/>
              </a:path>
            </a:pathLst>
          </a:custGeom>
          <a:solidFill>
            <a:schemeClr val="accent6">
              <a:alpha val="38000"/>
            </a:schemeClr>
          </a:solidFill>
          <a:ln w="38100">
            <a:noFill/>
          </a:ln>
          <a:effectLst/>
        </p:spPr>
      </p:pic>
      <p:sp>
        <p:nvSpPr>
          <p:cNvPr id="6" name="Slide Number Placeholder 5">
            <a:extLst>
              <a:ext uri="{FF2B5EF4-FFF2-40B4-BE49-F238E27FC236}">
                <a16:creationId xmlns:a16="http://schemas.microsoft.com/office/drawing/2014/main" id="{A916AB2C-3530-44B1-A3BF-905B8E050AD8}"/>
              </a:ext>
            </a:extLst>
          </p:cNvPr>
          <p:cNvSpPr>
            <a:spLocks noGrp="1"/>
          </p:cNvSpPr>
          <p:nvPr>
            <p:ph type="sldNum" sz="quarter" idx="12"/>
          </p:nvPr>
        </p:nvSpPr>
        <p:spPr>
          <a:xfrm>
            <a:off x="10951856" y="5867131"/>
            <a:ext cx="551167" cy="365125"/>
          </a:xfrm>
        </p:spPr>
        <p:txBody>
          <a:bodyPr>
            <a:normAutofit/>
          </a:bodyPr>
          <a:lstStyle/>
          <a:p>
            <a:pPr marL="0" marR="0" lvl="0" indent="0" algn="r" defTabSz="457200" rtl="0" eaLnBrk="1" fontAlgn="auto" latinLnBrk="0" hangingPunct="1">
              <a:lnSpc>
                <a:spcPct val="100000"/>
              </a:lnSpc>
              <a:spcBef>
                <a:spcPts val="0"/>
              </a:spcBef>
              <a:spcAft>
                <a:spcPts val="600"/>
              </a:spcAft>
              <a:buClrTx/>
              <a:buSzTx/>
              <a:buFontTx/>
              <a:buNone/>
              <a:tabLst/>
              <a:defRPr/>
            </a:pPr>
            <a:fld id="{D57F1E4F-1CFF-5643-939E-217C01CDF565}" type="slidenum">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600"/>
                </a:spcAft>
                <a:buClrTx/>
                <a:buSzTx/>
                <a:buFontTx/>
                <a:buNone/>
                <a:tabLst/>
                <a:defRPr/>
              </a:pPr>
              <a:t>37</a:t>
            </a:fld>
            <a:endParaRPr kumimoji="0" lang="en-US" sz="1000" b="0" i="0" u="none" strike="noStrike" kern="1200" cap="none" spc="0" normalizeH="0" baseline="0" noProof="0">
              <a:ln>
                <a:noFill/>
              </a:ln>
              <a:solidFill>
                <a:prstClr val="black"/>
              </a:solidFill>
              <a:effectLst/>
              <a:uLnTx/>
              <a:uFillTx/>
              <a:latin typeface="Corbel" panose="020B0503020204020204"/>
              <a:ea typeface="+mn-ea"/>
              <a:cs typeface="+mn-cs"/>
            </a:endParaRPr>
          </a:p>
        </p:txBody>
      </p:sp>
      <p:sp>
        <p:nvSpPr>
          <p:cNvPr id="27" name="TextBox 26">
            <a:extLst>
              <a:ext uri="{FF2B5EF4-FFF2-40B4-BE49-F238E27FC236}">
                <a16:creationId xmlns:a16="http://schemas.microsoft.com/office/drawing/2014/main" id="{AFB5FDB4-24DC-4228-BFAA-6D2002391308}"/>
              </a:ext>
            </a:extLst>
          </p:cNvPr>
          <p:cNvSpPr txBox="1"/>
          <p:nvPr/>
        </p:nvSpPr>
        <p:spPr>
          <a:xfrm>
            <a:off x="3201048" y="1813265"/>
            <a:ext cx="8433085" cy="286232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prstClr val="black"/>
                </a:solidFill>
                <a:effectLst/>
                <a:uLnTx/>
                <a:uFillTx/>
                <a:latin typeface="Corbel" panose="020B0503020204020204"/>
                <a:ea typeface="+mn-ea"/>
                <a:cs typeface="+mn-cs"/>
              </a:rPr>
              <a:t>Step 13:</a:t>
            </a:r>
          </a:p>
          <a:p>
            <a:pPr algn="ctr"/>
            <a:r>
              <a:rPr kumimoji="0" lang="en-US" sz="6000" b="1" i="0" u="none" strike="noStrike" kern="1200" cap="none" spc="0" normalizeH="0" baseline="0" noProof="0" dirty="0">
                <a:ln>
                  <a:noFill/>
                </a:ln>
                <a:solidFill>
                  <a:prstClr val="black"/>
                </a:solidFill>
                <a:effectLst/>
                <a:uLnTx/>
                <a:uFillTx/>
                <a:latin typeface="Corbel" panose="020B0503020204020204"/>
                <a:ea typeface="+mn-ea"/>
                <a:cs typeface="+mn-cs"/>
              </a:rPr>
              <a:t>Customize the Ubuntu Instance</a:t>
            </a:r>
          </a:p>
        </p:txBody>
      </p:sp>
      <p:sp>
        <p:nvSpPr>
          <p:cNvPr id="18" name="Title 1">
            <a:extLst>
              <a:ext uri="{FF2B5EF4-FFF2-40B4-BE49-F238E27FC236}">
                <a16:creationId xmlns:a16="http://schemas.microsoft.com/office/drawing/2014/main" id="{9BDD5F01-2AD8-48A6-8BAA-8D6B580A4AAA}"/>
              </a:ext>
            </a:extLst>
          </p:cNvPr>
          <p:cNvSpPr txBox="1">
            <a:spLocks/>
          </p:cNvSpPr>
          <p:nvPr/>
        </p:nvSpPr>
        <p:spPr>
          <a:xfrm>
            <a:off x="3459163" y="165309"/>
            <a:ext cx="8174971" cy="1110271"/>
          </a:xfrm>
          <a:prstGeom prst="rect">
            <a:avLst/>
          </a:prstGeom>
          <a:effectLst/>
        </p:spPr>
        <p:txBody>
          <a:bodyPr vert="horz" lIns="91440" tIns="45720" rIns="91440" bIns="45720" rtlCol="0" anchor="ctr">
            <a:noAutofit/>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a:ln w="3175" cmpd="sng">
                  <a:noFill/>
                </a:ln>
                <a:solidFill>
                  <a:prstClr val="black"/>
                </a:solidFill>
                <a:effectLst/>
                <a:uLnTx/>
                <a:uFillTx/>
                <a:latin typeface="Corbel" panose="020B0503020204020204"/>
                <a:ea typeface="+mj-ea"/>
                <a:cs typeface="+mj-cs"/>
              </a:rPr>
              <a:t>Use Terraform to Provision Your Own Cloud-Based Remote Browsing Workstation</a:t>
            </a:r>
            <a:endParaRPr kumimoji="0" lang="en-US" sz="2800" b="0" i="1" u="none" strike="noStrike" kern="1200" cap="none" spc="0" normalizeH="0" baseline="0" noProof="0" dirty="0">
              <a:ln w="3175" cmpd="sng">
                <a:noFill/>
              </a:ln>
              <a:solidFill>
                <a:prstClr val="black">
                  <a:lumMod val="85000"/>
                </a:prstClr>
              </a:solidFill>
              <a:effectLst/>
              <a:uLnTx/>
              <a:uFillTx/>
              <a:latin typeface="Corbel" panose="020B0503020204020204"/>
              <a:ea typeface="+mj-ea"/>
              <a:cs typeface="+mj-cs"/>
            </a:endParaRPr>
          </a:p>
        </p:txBody>
      </p:sp>
      <p:sp>
        <p:nvSpPr>
          <p:cNvPr id="26" name="Footer Placeholder 4">
            <a:extLst>
              <a:ext uri="{FF2B5EF4-FFF2-40B4-BE49-F238E27FC236}">
                <a16:creationId xmlns:a16="http://schemas.microsoft.com/office/drawing/2014/main" id="{FA451197-E3C2-4374-A390-6D67BD7E1401}"/>
              </a:ext>
            </a:extLst>
          </p:cNvPr>
          <p:cNvSpPr>
            <a:spLocks noGrp="1"/>
          </p:cNvSpPr>
          <p:nvPr>
            <p:ph type="ftr" sz="quarter" idx="11"/>
          </p:nvPr>
        </p:nvSpPr>
        <p:spPr>
          <a:xfrm>
            <a:off x="4004560" y="5867131"/>
            <a:ext cx="7084177" cy="365125"/>
          </a:xfr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rPr>
              <a:t>© 2021 Kenneth G. Hartman – All Rights Reserved      |      www.kennethghartman.com</a:t>
            </a:r>
          </a:p>
        </p:txBody>
      </p:sp>
    </p:spTree>
    <p:extLst>
      <p:ext uri="{BB962C8B-B14F-4D97-AF65-F5344CB8AC3E}">
        <p14:creationId xmlns:p14="http://schemas.microsoft.com/office/powerpoint/2010/main" val="326180876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E63BC-5042-4BD6-8658-FED5B13D813F}"/>
              </a:ext>
            </a:extLst>
          </p:cNvPr>
          <p:cNvSpPr>
            <a:spLocks noGrp="1"/>
          </p:cNvSpPr>
          <p:nvPr>
            <p:ph type="title"/>
          </p:nvPr>
        </p:nvSpPr>
        <p:spPr/>
        <p:txBody>
          <a:bodyPr>
            <a:normAutofit fontScale="90000"/>
          </a:bodyPr>
          <a:lstStyle/>
          <a:p>
            <a:r>
              <a:rPr lang="en-US" dirty="0"/>
              <a:t>Step 13:</a:t>
            </a:r>
            <a:br>
              <a:rPr lang="en-US" dirty="0"/>
            </a:br>
            <a:r>
              <a:rPr kumimoji="0" lang="en-US" sz="4000" i="0" u="none" strike="noStrike" kern="1200" cap="none" spc="0" normalizeH="0" baseline="0" noProof="0" dirty="0">
                <a:ln>
                  <a:noFill/>
                </a:ln>
                <a:solidFill>
                  <a:prstClr val="black"/>
                </a:solidFill>
                <a:effectLst/>
                <a:uLnTx/>
                <a:uFillTx/>
                <a:latin typeface="Corbel" panose="020B0503020204020204"/>
                <a:ea typeface="+mn-ea"/>
                <a:cs typeface="+mn-cs"/>
              </a:rPr>
              <a:t>Customize the Ubuntu Instance</a:t>
            </a:r>
            <a:endParaRPr lang="en-US" dirty="0"/>
          </a:p>
        </p:txBody>
      </p:sp>
      <p:sp>
        <p:nvSpPr>
          <p:cNvPr id="3" name="Content Placeholder 2">
            <a:extLst>
              <a:ext uri="{FF2B5EF4-FFF2-40B4-BE49-F238E27FC236}">
                <a16:creationId xmlns:a16="http://schemas.microsoft.com/office/drawing/2014/main" id="{E42EA380-D846-40C5-B906-2B6D14C0DCAE}"/>
              </a:ext>
            </a:extLst>
          </p:cNvPr>
          <p:cNvSpPr>
            <a:spLocks noGrp="1"/>
          </p:cNvSpPr>
          <p:nvPr>
            <p:ph idx="1"/>
          </p:nvPr>
        </p:nvSpPr>
        <p:spPr>
          <a:xfrm>
            <a:off x="1484310" y="2057400"/>
            <a:ext cx="10018713" cy="3733800"/>
          </a:xfrm>
        </p:spPr>
        <p:txBody>
          <a:bodyPr/>
          <a:lstStyle/>
          <a:p>
            <a:pPr marL="457200" indent="-457200">
              <a:lnSpc>
                <a:spcPct val="200000"/>
              </a:lnSpc>
              <a:buFont typeface="+mj-lt"/>
              <a:buAutoNum type="arabicPeriod"/>
            </a:pPr>
            <a:r>
              <a:rPr lang="en-US" dirty="0"/>
              <a:t>Navigate to Workbook – Step 13</a:t>
            </a:r>
          </a:p>
          <a:p>
            <a:pPr lvl="1">
              <a:lnSpc>
                <a:spcPct val="200000"/>
              </a:lnSpc>
            </a:pPr>
            <a:r>
              <a:rPr lang="en-US" sz="1800" dirty="0">
                <a:hlinkClick r:id="rId3"/>
              </a:rPr>
              <a:t>https://github.com/Resistor52/terraform-cloud-workstation/blob/main/workbook/Step_13.md</a:t>
            </a:r>
            <a:endParaRPr lang="en-US" sz="1800" dirty="0"/>
          </a:p>
          <a:p>
            <a:pPr marL="457200" indent="-457200">
              <a:lnSpc>
                <a:spcPct val="200000"/>
              </a:lnSpc>
              <a:buFont typeface="+mj-lt"/>
              <a:buAutoNum type="arabicPeriod"/>
            </a:pPr>
            <a:r>
              <a:rPr lang="en-US" dirty="0"/>
              <a:t> Perform the Steps as Instructed in the Document</a:t>
            </a:r>
          </a:p>
          <a:p>
            <a:pPr marL="457200" indent="-457200">
              <a:lnSpc>
                <a:spcPct val="200000"/>
              </a:lnSpc>
              <a:buFont typeface="+mj-lt"/>
              <a:buAutoNum type="arabicPeriod"/>
            </a:pPr>
            <a:r>
              <a:rPr lang="en-US" dirty="0"/>
              <a:t>Watch the Video for Help</a:t>
            </a:r>
            <a:r>
              <a:rPr lang="en-US"/>
              <a:t>: </a:t>
            </a:r>
            <a:r>
              <a:rPr lang="en-US">
                <a:hlinkClick r:id="rId4"/>
              </a:rPr>
              <a:t>https://youtu.be/9JMb2ir5jC0</a:t>
            </a:r>
            <a:r>
              <a:rPr lang="en-US"/>
              <a:t> </a:t>
            </a:r>
            <a:endParaRPr lang="en-US" dirty="0"/>
          </a:p>
        </p:txBody>
      </p:sp>
      <p:sp>
        <p:nvSpPr>
          <p:cNvPr id="4" name="Date Placeholder 3">
            <a:extLst>
              <a:ext uri="{FF2B5EF4-FFF2-40B4-BE49-F238E27FC236}">
                <a16:creationId xmlns:a16="http://schemas.microsoft.com/office/drawing/2014/main" id="{8A10D77D-31F9-4FA2-928D-98190B9F2769}"/>
              </a:ext>
            </a:extLst>
          </p:cNvPr>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0B80673-7204-4A29-83B3-E385264B20DC}" type="datetime1">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2/24/2021</a:t>
            </a:fld>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
        <p:nvSpPr>
          <p:cNvPr id="5" name="Footer Placeholder 4">
            <a:extLst>
              <a:ext uri="{FF2B5EF4-FFF2-40B4-BE49-F238E27FC236}">
                <a16:creationId xmlns:a16="http://schemas.microsoft.com/office/drawing/2014/main" id="{E7DC905B-D08E-4BFA-ABC7-B8D7F42B261E}"/>
              </a:ext>
            </a:extLst>
          </p:cNvPr>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Corbel" panose="020B0503020204020204"/>
                <a:ea typeface="+mn-ea"/>
                <a:cs typeface="+mn-cs"/>
              </a:rPr>
              <a:t>©2019 Kenneth G. Hartman – All Rights Reserved   </a:t>
            </a:r>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
        <p:nvSpPr>
          <p:cNvPr id="6" name="Slide Number Placeholder 5">
            <a:extLst>
              <a:ext uri="{FF2B5EF4-FFF2-40B4-BE49-F238E27FC236}">
                <a16:creationId xmlns:a16="http://schemas.microsoft.com/office/drawing/2014/main" id="{E92F2F66-ABAB-41AD-87D0-F3F17F129776}"/>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57F1E4F-1CFF-5643-939E-217C01CDF565}" type="slidenum">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38</a:t>
            </a:fld>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Tree>
    <p:extLst>
      <p:ext uri="{BB962C8B-B14F-4D97-AF65-F5344CB8AC3E}">
        <p14:creationId xmlns:p14="http://schemas.microsoft.com/office/powerpoint/2010/main" val="7123305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F5821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a:stretch>
            <a:fillRect/>
          </a:stretch>
        </p:blipFill>
        <p:spPr>
          <a:xfrm>
            <a:off x="350658" y="4197327"/>
            <a:ext cx="333428" cy="317173"/>
          </a:xfrm>
          <a:prstGeom prst="rect">
            <a:avLst/>
          </a:prstGeom>
        </p:spPr>
      </p:pic>
      <p:pic>
        <p:nvPicPr>
          <p:cNvPr id="3" name="Picture 3"/>
          <p:cNvPicPr>
            <a:picLocks noChangeAspect="1"/>
          </p:cNvPicPr>
          <p:nvPr/>
        </p:nvPicPr>
        <p:blipFill>
          <a:blip r:embed="rId4"/>
          <a:srcRect/>
          <a:stretch>
            <a:fillRect/>
          </a:stretch>
        </p:blipFill>
        <p:spPr>
          <a:xfrm>
            <a:off x="364570" y="4649425"/>
            <a:ext cx="333428" cy="317173"/>
          </a:xfrm>
          <a:prstGeom prst="rect">
            <a:avLst/>
          </a:prstGeom>
        </p:spPr>
      </p:pic>
      <p:pic>
        <p:nvPicPr>
          <p:cNvPr id="4" name="Picture 4"/>
          <p:cNvPicPr>
            <a:picLocks noChangeAspect="1"/>
          </p:cNvPicPr>
          <p:nvPr/>
        </p:nvPicPr>
        <p:blipFill>
          <a:blip r:embed="rId5"/>
          <a:srcRect/>
          <a:stretch>
            <a:fillRect/>
          </a:stretch>
        </p:blipFill>
        <p:spPr>
          <a:xfrm>
            <a:off x="365926" y="3322338"/>
            <a:ext cx="302895" cy="302895"/>
          </a:xfrm>
          <a:prstGeom prst="rect">
            <a:avLst/>
          </a:prstGeom>
        </p:spPr>
      </p:pic>
      <p:grpSp>
        <p:nvGrpSpPr>
          <p:cNvPr id="5" name="Group 5"/>
          <p:cNvGrpSpPr/>
          <p:nvPr/>
        </p:nvGrpSpPr>
        <p:grpSpPr>
          <a:xfrm rot="5400000">
            <a:off x="119321" y="3434568"/>
            <a:ext cx="5795687" cy="165986"/>
            <a:chOff x="0" y="0"/>
            <a:chExt cx="19954944" cy="571500"/>
          </a:xfrm>
        </p:grpSpPr>
        <p:sp>
          <p:nvSpPr>
            <p:cNvPr id="6" name="Freeform 6"/>
            <p:cNvSpPr/>
            <p:nvPr/>
          </p:nvSpPr>
          <p:spPr>
            <a:xfrm>
              <a:off x="0" y="255270"/>
              <a:ext cx="19954943" cy="69850"/>
            </a:xfrm>
            <a:custGeom>
              <a:avLst/>
              <a:gdLst/>
              <a:ahLst/>
              <a:cxnLst/>
              <a:rect l="l" t="t" r="r" b="b"/>
              <a:pathLst>
                <a:path w="19954943" h="69850">
                  <a:moveTo>
                    <a:pt x="19664114" y="0"/>
                  </a:moveTo>
                  <a:lnTo>
                    <a:pt x="0" y="0"/>
                  </a:lnTo>
                  <a:lnTo>
                    <a:pt x="0" y="69850"/>
                  </a:lnTo>
                  <a:lnTo>
                    <a:pt x="19954943" y="69850"/>
                  </a:lnTo>
                  <a:lnTo>
                    <a:pt x="19954943" y="0"/>
                  </a:lnTo>
                  <a:close/>
                </a:path>
              </a:pathLst>
            </a:custGeom>
            <a:solidFill>
              <a:srgbClr val="FFFFFF"/>
            </a:solidFill>
          </p:spPr>
        </p:sp>
      </p:grpSp>
      <p:pic>
        <p:nvPicPr>
          <p:cNvPr id="7" name="Picture 7"/>
          <p:cNvPicPr>
            <a:picLocks noChangeAspect="1"/>
          </p:cNvPicPr>
          <p:nvPr/>
        </p:nvPicPr>
        <p:blipFill>
          <a:blip r:embed="rId6"/>
          <a:srcRect/>
          <a:stretch>
            <a:fillRect/>
          </a:stretch>
        </p:blipFill>
        <p:spPr>
          <a:xfrm>
            <a:off x="364571" y="5118768"/>
            <a:ext cx="257901" cy="451467"/>
          </a:xfrm>
          <a:prstGeom prst="rect">
            <a:avLst/>
          </a:prstGeom>
        </p:spPr>
      </p:pic>
      <p:pic>
        <p:nvPicPr>
          <p:cNvPr id="8" name="Picture 8"/>
          <p:cNvPicPr>
            <a:picLocks noChangeAspect="1"/>
          </p:cNvPicPr>
          <p:nvPr/>
        </p:nvPicPr>
        <p:blipFill>
          <a:blip r:embed="rId7"/>
          <a:srcRect/>
          <a:stretch>
            <a:fillRect/>
          </a:stretch>
        </p:blipFill>
        <p:spPr>
          <a:xfrm>
            <a:off x="350659" y="5738901"/>
            <a:ext cx="348587" cy="273205"/>
          </a:xfrm>
          <a:prstGeom prst="rect">
            <a:avLst/>
          </a:prstGeom>
        </p:spPr>
      </p:pic>
      <p:pic>
        <p:nvPicPr>
          <p:cNvPr id="9" name="Picture 9"/>
          <p:cNvPicPr>
            <a:picLocks noChangeAspect="1"/>
          </p:cNvPicPr>
          <p:nvPr/>
        </p:nvPicPr>
        <p:blipFill>
          <a:blip r:embed="rId8"/>
          <a:srcRect/>
          <a:stretch>
            <a:fillRect/>
          </a:stretch>
        </p:blipFill>
        <p:spPr>
          <a:xfrm>
            <a:off x="307451" y="3753822"/>
            <a:ext cx="419845" cy="294655"/>
          </a:xfrm>
          <a:prstGeom prst="rect">
            <a:avLst/>
          </a:prstGeom>
        </p:spPr>
      </p:pic>
      <p:grpSp>
        <p:nvGrpSpPr>
          <p:cNvPr id="10" name="Group 10"/>
          <p:cNvGrpSpPr/>
          <p:nvPr/>
        </p:nvGrpSpPr>
        <p:grpSpPr>
          <a:xfrm rot="5400000">
            <a:off x="6053775" y="4628572"/>
            <a:ext cx="3407677" cy="165986"/>
            <a:chOff x="0" y="0"/>
            <a:chExt cx="11732864" cy="571500"/>
          </a:xfrm>
        </p:grpSpPr>
        <p:sp>
          <p:nvSpPr>
            <p:cNvPr id="11" name="Freeform 11"/>
            <p:cNvSpPr/>
            <p:nvPr/>
          </p:nvSpPr>
          <p:spPr>
            <a:xfrm>
              <a:off x="0" y="255270"/>
              <a:ext cx="11732864" cy="69850"/>
            </a:xfrm>
            <a:custGeom>
              <a:avLst/>
              <a:gdLst/>
              <a:ahLst/>
              <a:cxnLst/>
              <a:rect l="l" t="t" r="r" b="b"/>
              <a:pathLst>
                <a:path w="11732864" h="69850">
                  <a:moveTo>
                    <a:pt x="11442034" y="0"/>
                  </a:moveTo>
                  <a:lnTo>
                    <a:pt x="0" y="0"/>
                  </a:lnTo>
                  <a:lnTo>
                    <a:pt x="0" y="69850"/>
                  </a:lnTo>
                  <a:lnTo>
                    <a:pt x="11732864" y="69850"/>
                  </a:lnTo>
                  <a:lnTo>
                    <a:pt x="11732864" y="0"/>
                  </a:lnTo>
                  <a:close/>
                </a:path>
              </a:pathLst>
            </a:custGeom>
            <a:solidFill>
              <a:srgbClr val="FFFFFF"/>
            </a:solidFill>
          </p:spPr>
        </p:sp>
      </p:grpSp>
      <p:grpSp>
        <p:nvGrpSpPr>
          <p:cNvPr id="12" name="Group 12"/>
          <p:cNvGrpSpPr/>
          <p:nvPr/>
        </p:nvGrpSpPr>
        <p:grpSpPr>
          <a:xfrm rot="-10800000">
            <a:off x="7757614" y="2924598"/>
            <a:ext cx="3984798" cy="165986"/>
            <a:chOff x="0" y="0"/>
            <a:chExt cx="13719927" cy="571500"/>
          </a:xfrm>
        </p:grpSpPr>
        <p:sp>
          <p:nvSpPr>
            <p:cNvPr id="13" name="Freeform 13"/>
            <p:cNvSpPr/>
            <p:nvPr/>
          </p:nvSpPr>
          <p:spPr>
            <a:xfrm>
              <a:off x="0" y="255270"/>
              <a:ext cx="13719927" cy="69850"/>
            </a:xfrm>
            <a:custGeom>
              <a:avLst/>
              <a:gdLst/>
              <a:ahLst/>
              <a:cxnLst/>
              <a:rect l="l" t="t" r="r" b="b"/>
              <a:pathLst>
                <a:path w="13719927" h="69850">
                  <a:moveTo>
                    <a:pt x="13429098" y="0"/>
                  </a:moveTo>
                  <a:lnTo>
                    <a:pt x="0" y="0"/>
                  </a:lnTo>
                  <a:lnTo>
                    <a:pt x="0" y="69850"/>
                  </a:lnTo>
                  <a:lnTo>
                    <a:pt x="13719927" y="69850"/>
                  </a:lnTo>
                  <a:lnTo>
                    <a:pt x="13719927" y="0"/>
                  </a:lnTo>
                  <a:close/>
                </a:path>
              </a:pathLst>
            </a:custGeom>
            <a:solidFill>
              <a:srgbClr val="FFFFFF"/>
            </a:solidFill>
          </p:spPr>
        </p:sp>
      </p:grpSp>
      <p:grpSp>
        <p:nvGrpSpPr>
          <p:cNvPr id="14" name="Group 14"/>
          <p:cNvGrpSpPr/>
          <p:nvPr/>
        </p:nvGrpSpPr>
        <p:grpSpPr>
          <a:xfrm>
            <a:off x="3376491" y="3785896"/>
            <a:ext cx="4072948" cy="666438"/>
            <a:chOff x="0" y="-47625"/>
            <a:chExt cx="8145895" cy="1332879"/>
          </a:xfrm>
        </p:grpSpPr>
        <p:pic>
          <p:nvPicPr>
            <p:cNvPr id="15" name="Picture 15"/>
            <p:cNvPicPr>
              <a:picLocks noChangeAspect="1"/>
            </p:cNvPicPr>
            <p:nvPr/>
          </p:nvPicPr>
          <p:blipFill>
            <a:blip r:embed="rId9"/>
            <a:srcRect/>
            <a:stretch>
              <a:fillRect/>
            </a:stretch>
          </p:blipFill>
          <p:spPr>
            <a:xfrm>
              <a:off x="0" y="94763"/>
              <a:ext cx="1012677" cy="1012677"/>
            </a:xfrm>
            <a:prstGeom prst="rect">
              <a:avLst/>
            </a:prstGeom>
          </p:spPr>
        </p:pic>
        <p:sp>
          <p:nvSpPr>
            <p:cNvPr id="16" name="TextBox 16"/>
            <p:cNvSpPr txBox="1"/>
            <p:nvPr/>
          </p:nvSpPr>
          <p:spPr>
            <a:xfrm>
              <a:off x="1170828" y="-47625"/>
              <a:ext cx="6975067" cy="479493"/>
            </a:xfrm>
            <a:prstGeom prst="rect">
              <a:avLst/>
            </a:prstGeom>
          </p:spPr>
          <p:txBody>
            <a:bodyPr lIns="0" tIns="0" rIns="0" bIns="0" rtlCol="0" anchor="t">
              <a:spAutoFit/>
            </a:bodyPr>
            <a:lstStyle/>
            <a:p>
              <a:pPr defTabSz="609660">
                <a:lnSpc>
                  <a:spcPts val="1960"/>
                </a:lnSpc>
              </a:pPr>
              <a:r>
                <a:rPr lang="en-US" sz="1400">
                  <a:solidFill>
                    <a:srgbClr val="000000"/>
                  </a:solidFill>
                  <a:latin typeface="Fira Sans Bold"/>
                </a:rPr>
                <a:t>SEC540: Cloud Security and DevOps Automation</a:t>
              </a:r>
            </a:p>
          </p:txBody>
        </p:sp>
        <p:sp>
          <p:nvSpPr>
            <p:cNvPr id="17" name="TextBox 17"/>
            <p:cNvSpPr txBox="1"/>
            <p:nvPr/>
          </p:nvSpPr>
          <p:spPr>
            <a:xfrm>
              <a:off x="1170828" y="876937"/>
              <a:ext cx="6975067" cy="408317"/>
            </a:xfrm>
            <a:prstGeom prst="rect">
              <a:avLst/>
            </a:prstGeom>
          </p:spPr>
          <p:txBody>
            <a:bodyPr lIns="0" tIns="0" rIns="0" bIns="0" rtlCol="0" anchor="t">
              <a:spAutoFit/>
            </a:bodyPr>
            <a:lstStyle/>
            <a:p>
              <a:pPr defTabSz="609660">
                <a:lnSpc>
                  <a:spcPts val="1680"/>
                </a:lnSpc>
                <a:spcBef>
                  <a:spcPct val="0"/>
                </a:spcBef>
              </a:pPr>
              <a:r>
                <a:rPr lang="en-US" sz="1200">
                  <a:solidFill>
                    <a:srgbClr val="FFFFFF"/>
                  </a:solidFill>
                  <a:latin typeface="Fira Sans Light"/>
                </a:rPr>
                <a:t>The cloud moves fast.  Automate to keep up.</a:t>
              </a:r>
            </a:p>
          </p:txBody>
        </p:sp>
      </p:grpSp>
      <p:grpSp>
        <p:nvGrpSpPr>
          <p:cNvPr id="18" name="Group 18"/>
          <p:cNvGrpSpPr/>
          <p:nvPr/>
        </p:nvGrpSpPr>
        <p:grpSpPr>
          <a:xfrm>
            <a:off x="3376492" y="2674668"/>
            <a:ext cx="4060997" cy="884447"/>
            <a:chOff x="0" y="-47625"/>
            <a:chExt cx="8121993" cy="1768892"/>
          </a:xfrm>
        </p:grpSpPr>
        <p:pic>
          <p:nvPicPr>
            <p:cNvPr id="19" name="Picture 19"/>
            <p:cNvPicPr>
              <a:picLocks noChangeAspect="1"/>
            </p:cNvPicPr>
            <p:nvPr/>
          </p:nvPicPr>
          <p:blipFill>
            <a:blip r:embed="rId10"/>
            <a:srcRect/>
            <a:stretch>
              <a:fillRect/>
            </a:stretch>
          </p:blipFill>
          <p:spPr>
            <a:xfrm>
              <a:off x="0" y="0"/>
              <a:ext cx="1025923" cy="1025923"/>
            </a:xfrm>
            <a:prstGeom prst="rect">
              <a:avLst/>
            </a:prstGeom>
          </p:spPr>
        </p:pic>
        <p:sp>
          <p:nvSpPr>
            <p:cNvPr id="20" name="TextBox 20"/>
            <p:cNvSpPr txBox="1"/>
            <p:nvPr/>
          </p:nvSpPr>
          <p:spPr>
            <a:xfrm>
              <a:off x="1146928" y="-47625"/>
              <a:ext cx="6975065" cy="992451"/>
            </a:xfrm>
            <a:prstGeom prst="rect">
              <a:avLst/>
            </a:prstGeom>
          </p:spPr>
          <p:txBody>
            <a:bodyPr lIns="0" tIns="0" rIns="0" bIns="0" rtlCol="0" anchor="t">
              <a:spAutoFit/>
            </a:bodyPr>
            <a:lstStyle/>
            <a:p>
              <a:pPr defTabSz="609660">
                <a:lnSpc>
                  <a:spcPts val="1960"/>
                </a:lnSpc>
              </a:pPr>
              <a:r>
                <a:rPr lang="en-US" sz="1400">
                  <a:solidFill>
                    <a:srgbClr val="000000"/>
                  </a:solidFill>
                  <a:latin typeface="Fira Sans Bold"/>
                </a:rPr>
                <a:t>SEC522: Defending Web Applications Security Essentials</a:t>
              </a:r>
            </a:p>
          </p:txBody>
        </p:sp>
        <p:sp>
          <p:nvSpPr>
            <p:cNvPr id="21" name="TextBox 21"/>
            <p:cNvSpPr txBox="1"/>
            <p:nvPr/>
          </p:nvSpPr>
          <p:spPr>
            <a:xfrm>
              <a:off x="1146928" y="876934"/>
              <a:ext cx="6975065" cy="844333"/>
            </a:xfrm>
            <a:prstGeom prst="rect">
              <a:avLst/>
            </a:prstGeom>
          </p:spPr>
          <p:txBody>
            <a:bodyPr lIns="0" tIns="0" rIns="0" bIns="0" rtlCol="0" anchor="t">
              <a:spAutoFit/>
            </a:bodyPr>
            <a:lstStyle/>
            <a:p>
              <a:pPr defTabSz="609660">
                <a:lnSpc>
                  <a:spcPts val="1680"/>
                </a:lnSpc>
                <a:spcBef>
                  <a:spcPct val="0"/>
                </a:spcBef>
              </a:pPr>
              <a:r>
                <a:rPr lang="en-US" sz="1200">
                  <a:solidFill>
                    <a:srgbClr val="FFFFFF"/>
                  </a:solidFill>
                  <a:latin typeface="Fira Sans Light"/>
                </a:rPr>
                <a:t>Not a matter of "if" but "when".  Be prepared for a web app attack.  We'll teach you how.</a:t>
              </a:r>
            </a:p>
          </p:txBody>
        </p:sp>
      </p:grpSp>
      <p:pic>
        <p:nvPicPr>
          <p:cNvPr id="22" name="Picture 22"/>
          <p:cNvPicPr>
            <a:picLocks noChangeAspect="1"/>
          </p:cNvPicPr>
          <p:nvPr/>
        </p:nvPicPr>
        <p:blipFill>
          <a:blip r:embed="rId11"/>
          <a:srcRect l="12978" t="23219" r="12875" b="20664"/>
          <a:stretch>
            <a:fillRect/>
          </a:stretch>
        </p:blipFill>
        <p:spPr>
          <a:xfrm>
            <a:off x="267873" y="379841"/>
            <a:ext cx="2492857" cy="1925939"/>
          </a:xfrm>
          <a:prstGeom prst="rect">
            <a:avLst/>
          </a:prstGeom>
        </p:spPr>
      </p:pic>
      <p:grpSp>
        <p:nvGrpSpPr>
          <p:cNvPr id="23" name="Group 23"/>
          <p:cNvGrpSpPr/>
          <p:nvPr/>
        </p:nvGrpSpPr>
        <p:grpSpPr>
          <a:xfrm>
            <a:off x="8006716" y="3785896"/>
            <a:ext cx="3403602" cy="888179"/>
            <a:chOff x="0" y="-47625"/>
            <a:chExt cx="6807204" cy="1776356"/>
          </a:xfrm>
        </p:grpSpPr>
        <p:sp>
          <p:nvSpPr>
            <p:cNvPr id="24" name="TextBox 24"/>
            <p:cNvSpPr txBox="1"/>
            <p:nvPr/>
          </p:nvSpPr>
          <p:spPr>
            <a:xfrm>
              <a:off x="0" y="-47625"/>
              <a:ext cx="6744972" cy="992451"/>
            </a:xfrm>
            <a:prstGeom prst="rect">
              <a:avLst/>
            </a:prstGeom>
          </p:spPr>
          <p:txBody>
            <a:bodyPr lIns="0" tIns="0" rIns="0" bIns="0" rtlCol="0" anchor="t">
              <a:spAutoFit/>
            </a:bodyPr>
            <a:lstStyle/>
            <a:p>
              <a:pPr defTabSz="609660">
                <a:lnSpc>
                  <a:spcPts val="1960"/>
                </a:lnSpc>
              </a:pPr>
              <a:r>
                <a:rPr lang="en-US" sz="1400">
                  <a:solidFill>
                    <a:srgbClr val="000000"/>
                  </a:solidFill>
                  <a:latin typeface="Fira Sans Bold"/>
                </a:rPr>
                <a:t>SEC534: Secure DevOps: A Practical Introduction</a:t>
              </a:r>
            </a:p>
          </p:txBody>
        </p:sp>
        <p:sp>
          <p:nvSpPr>
            <p:cNvPr id="25" name="TextBox 25"/>
            <p:cNvSpPr txBox="1"/>
            <p:nvPr/>
          </p:nvSpPr>
          <p:spPr>
            <a:xfrm>
              <a:off x="62232" y="884398"/>
              <a:ext cx="6744972" cy="844333"/>
            </a:xfrm>
            <a:prstGeom prst="rect">
              <a:avLst/>
            </a:prstGeom>
          </p:spPr>
          <p:txBody>
            <a:bodyPr lIns="0" tIns="0" rIns="0" bIns="0" rtlCol="0" anchor="t">
              <a:spAutoFit/>
            </a:bodyPr>
            <a:lstStyle/>
            <a:p>
              <a:pPr defTabSz="609660">
                <a:lnSpc>
                  <a:spcPts val="1680"/>
                </a:lnSpc>
                <a:spcBef>
                  <a:spcPct val="0"/>
                </a:spcBef>
              </a:pPr>
              <a:r>
                <a:rPr lang="en-US" sz="1200">
                  <a:solidFill>
                    <a:srgbClr val="FFFFFF"/>
                  </a:solidFill>
                  <a:latin typeface="Fira Sans Light"/>
                </a:rPr>
                <a:t>Principles! Practices! Tools! Oh My!  Start your journey on the DevSecOps road here.</a:t>
              </a:r>
            </a:p>
          </p:txBody>
        </p:sp>
      </p:grpSp>
      <p:grpSp>
        <p:nvGrpSpPr>
          <p:cNvPr id="26" name="Group 26"/>
          <p:cNvGrpSpPr/>
          <p:nvPr/>
        </p:nvGrpSpPr>
        <p:grpSpPr>
          <a:xfrm>
            <a:off x="3961906" y="4691342"/>
            <a:ext cx="3487533" cy="884447"/>
            <a:chOff x="0" y="-47625"/>
            <a:chExt cx="6975067" cy="1768892"/>
          </a:xfrm>
        </p:grpSpPr>
        <p:sp>
          <p:nvSpPr>
            <p:cNvPr id="27" name="TextBox 27"/>
            <p:cNvSpPr txBox="1"/>
            <p:nvPr/>
          </p:nvSpPr>
          <p:spPr>
            <a:xfrm>
              <a:off x="0" y="-47625"/>
              <a:ext cx="6975067" cy="992451"/>
            </a:xfrm>
            <a:prstGeom prst="rect">
              <a:avLst/>
            </a:prstGeom>
          </p:spPr>
          <p:txBody>
            <a:bodyPr lIns="0" tIns="0" rIns="0" bIns="0" rtlCol="0" anchor="t">
              <a:spAutoFit/>
            </a:bodyPr>
            <a:lstStyle/>
            <a:p>
              <a:pPr defTabSz="609660">
                <a:lnSpc>
                  <a:spcPts val="1960"/>
                </a:lnSpc>
              </a:pPr>
              <a:r>
                <a:rPr lang="en-US" sz="1400">
                  <a:solidFill>
                    <a:srgbClr val="000000"/>
                  </a:solidFill>
                  <a:latin typeface="Fira Sans Bold"/>
                </a:rPr>
                <a:t>SEC545: Cloud Security Architecture &amp; Operations</a:t>
              </a:r>
            </a:p>
          </p:txBody>
        </p:sp>
        <p:sp>
          <p:nvSpPr>
            <p:cNvPr id="28" name="TextBox 28"/>
            <p:cNvSpPr txBox="1"/>
            <p:nvPr/>
          </p:nvSpPr>
          <p:spPr>
            <a:xfrm>
              <a:off x="0" y="876934"/>
              <a:ext cx="6975067" cy="844333"/>
            </a:xfrm>
            <a:prstGeom prst="rect">
              <a:avLst/>
            </a:prstGeom>
          </p:spPr>
          <p:txBody>
            <a:bodyPr lIns="0" tIns="0" rIns="0" bIns="0" rtlCol="0" anchor="t">
              <a:spAutoFit/>
            </a:bodyPr>
            <a:lstStyle/>
            <a:p>
              <a:pPr defTabSz="609660">
                <a:lnSpc>
                  <a:spcPts val="1680"/>
                </a:lnSpc>
                <a:spcBef>
                  <a:spcPct val="0"/>
                </a:spcBef>
              </a:pPr>
              <a:r>
                <a:rPr lang="en-US" sz="1200">
                  <a:solidFill>
                    <a:srgbClr val="FFFFFF"/>
                  </a:solidFill>
                  <a:latin typeface="Fira Sans Light"/>
                </a:rPr>
                <a:t>In the Cloud, no one can hear you scream.  Architect it properly and you won't have to.</a:t>
              </a:r>
            </a:p>
          </p:txBody>
        </p:sp>
      </p:grpSp>
      <p:grpSp>
        <p:nvGrpSpPr>
          <p:cNvPr id="29" name="Group 29"/>
          <p:cNvGrpSpPr/>
          <p:nvPr/>
        </p:nvGrpSpPr>
        <p:grpSpPr>
          <a:xfrm>
            <a:off x="3926053" y="1193268"/>
            <a:ext cx="3511437" cy="464817"/>
            <a:chOff x="0" y="-47625"/>
            <a:chExt cx="7022873" cy="929630"/>
          </a:xfrm>
        </p:grpSpPr>
        <p:sp>
          <p:nvSpPr>
            <p:cNvPr id="30" name="TextBox 30"/>
            <p:cNvSpPr txBox="1"/>
            <p:nvPr/>
          </p:nvSpPr>
          <p:spPr>
            <a:xfrm>
              <a:off x="0" y="-47625"/>
              <a:ext cx="6998969" cy="479490"/>
            </a:xfrm>
            <a:prstGeom prst="rect">
              <a:avLst/>
            </a:prstGeom>
          </p:spPr>
          <p:txBody>
            <a:bodyPr lIns="0" tIns="0" rIns="0" bIns="0" rtlCol="0" anchor="t">
              <a:spAutoFit/>
            </a:bodyPr>
            <a:lstStyle/>
            <a:p>
              <a:pPr defTabSz="609660">
                <a:lnSpc>
                  <a:spcPts val="1960"/>
                </a:lnSpc>
              </a:pPr>
              <a:r>
                <a:rPr lang="en-US" sz="1400">
                  <a:solidFill>
                    <a:srgbClr val="000000"/>
                  </a:solidFill>
                  <a:latin typeface="Fira Sans Bold"/>
                </a:rPr>
                <a:t>SEC488: Cloud Security Essentials</a:t>
              </a:r>
            </a:p>
          </p:txBody>
        </p:sp>
        <p:sp>
          <p:nvSpPr>
            <p:cNvPr id="31" name="TextBox 31"/>
            <p:cNvSpPr txBox="1"/>
            <p:nvPr/>
          </p:nvSpPr>
          <p:spPr>
            <a:xfrm>
              <a:off x="23904" y="473691"/>
              <a:ext cx="6998969" cy="408314"/>
            </a:xfrm>
            <a:prstGeom prst="rect">
              <a:avLst/>
            </a:prstGeom>
          </p:spPr>
          <p:txBody>
            <a:bodyPr lIns="0" tIns="0" rIns="0" bIns="0" rtlCol="0" anchor="t">
              <a:spAutoFit/>
            </a:bodyPr>
            <a:lstStyle/>
            <a:p>
              <a:pPr defTabSz="609660">
                <a:lnSpc>
                  <a:spcPts val="1680"/>
                </a:lnSpc>
                <a:spcBef>
                  <a:spcPct val="0"/>
                </a:spcBef>
              </a:pPr>
              <a:r>
                <a:rPr lang="en-US" sz="1200">
                  <a:solidFill>
                    <a:srgbClr val="FFFFFF"/>
                  </a:solidFill>
                  <a:latin typeface="Fira Sans Light"/>
                </a:rPr>
                <a:t>Learning the language of Cloud</a:t>
              </a:r>
            </a:p>
          </p:txBody>
        </p:sp>
      </p:grpSp>
      <p:grpSp>
        <p:nvGrpSpPr>
          <p:cNvPr id="32" name="Group 32"/>
          <p:cNvGrpSpPr/>
          <p:nvPr/>
        </p:nvGrpSpPr>
        <p:grpSpPr>
          <a:xfrm>
            <a:off x="3949955" y="1807544"/>
            <a:ext cx="3499485" cy="666438"/>
            <a:chOff x="0" y="-47625"/>
            <a:chExt cx="6998970" cy="1332879"/>
          </a:xfrm>
        </p:grpSpPr>
        <p:sp>
          <p:nvSpPr>
            <p:cNvPr id="33" name="TextBox 33"/>
            <p:cNvSpPr txBox="1"/>
            <p:nvPr/>
          </p:nvSpPr>
          <p:spPr>
            <a:xfrm>
              <a:off x="0" y="-47625"/>
              <a:ext cx="6998970" cy="992454"/>
            </a:xfrm>
            <a:prstGeom prst="rect">
              <a:avLst/>
            </a:prstGeom>
          </p:spPr>
          <p:txBody>
            <a:bodyPr lIns="0" tIns="0" rIns="0" bIns="0" rtlCol="0" anchor="t">
              <a:spAutoFit/>
            </a:bodyPr>
            <a:lstStyle/>
            <a:p>
              <a:pPr defTabSz="609660">
                <a:lnSpc>
                  <a:spcPts val="1960"/>
                </a:lnSpc>
              </a:pPr>
              <a:r>
                <a:rPr lang="en-US" sz="1400">
                  <a:solidFill>
                    <a:srgbClr val="000000"/>
                  </a:solidFill>
                  <a:latin typeface="Fira Sans Bold"/>
                </a:rPr>
                <a:t>SEC510: Multicloud Security Assessment &amp; Defense</a:t>
              </a:r>
            </a:p>
          </p:txBody>
        </p:sp>
        <p:sp>
          <p:nvSpPr>
            <p:cNvPr id="34" name="TextBox 34"/>
            <p:cNvSpPr txBox="1"/>
            <p:nvPr/>
          </p:nvSpPr>
          <p:spPr>
            <a:xfrm>
              <a:off x="0" y="876937"/>
              <a:ext cx="6998970" cy="408317"/>
            </a:xfrm>
            <a:prstGeom prst="rect">
              <a:avLst/>
            </a:prstGeom>
          </p:spPr>
          <p:txBody>
            <a:bodyPr lIns="0" tIns="0" rIns="0" bIns="0" rtlCol="0" anchor="t">
              <a:spAutoFit/>
            </a:bodyPr>
            <a:lstStyle/>
            <a:p>
              <a:pPr defTabSz="609660">
                <a:lnSpc>
                  <a:spcPts val="1680"/>
                </a:lnSpc>
                <a:spcBef>
                  <a:spcPct val="0"/>
                </a:spcBef>
              </a:pPr>
              <a:r>
                <a:rPr lang="en-US" sz="1200">
                  <a:solidFill>
                    <a:srgbClr val="FFFFFF"/>
                  </a:solidFill>
                  <a:latin typeface="Fira Sans Light"/>
                </a:rPr>
                <a:t>Multiple clouds require multiple solutions.</a:t>
              </a:r>
            </a:p>
          </p:txBody>
        </p:sp>
      </p:grpSp>
      <p:sp>
        <p:nvSpPr>
          <p:cNvPr id="35" name="TextBox 35"/>
          <p:cNvSpPr txBox="1"/>
          <p:nvPr/>
        </p:nvSpPr>
        <p:spPr>
          <a:xfrm>
            <a:off x="870147" y="3336021"/>
            <a:ext cx="2586355" cy="198581"/>
          </a:xfrm>
          <a:prstGeom prst="rect">
            <a:avLst/>
          </a:prstGeom>
        </p:spPr>
        <p:txBody>
          <a:bodyPr lIns="0" tIns="0" rIns="0" bIns="0" rtlCol="0" anchor="t">
            <a:spAutoFit/>
          </a:bodyPr>
          <a:lstStyle/>
          <a:p>
            <a:pPr defTabSz="609660">
              <a:lnSpc>
                <a:spcPts val="1680"/>
              </a:lnSpc>
            </a:pPr>
            <a:r>
              <a:rPr lang="en-US" sz="1200" dirty="0" err="1">
                <a:solidFill>
                  <a:srgbClr val="000000"/>
                </a:solidFill>
                <a:latin typeface="Helveticish"/>
              </a:rPr>
              <a:t>sans.org</a:t>
            </a:r>
            <a:r>
              <a:rPr lang="en-US" sz="1200" dirty="0">
                <a:solidFill>
                  <a:srgbClr val="000000"/>
                </a:solidFill>
                <a:latin typeface="Helveticish"/>
              </a:rPr>
              <a:t>/cloud-security</a:t>
            </a:r>
          </a:p>
        </p:txBody>
      </p:sp>
      <p:grpSp>
        <p:nvGrpSpPr>
          <p:cNvPr id="36" name="Group 36"/>
          <p:cNvGrpSpPr/>
          <p:nvPr/>
        </p:nvGrpSpPr>
        <p:grpSpPr>
          <a:xfrm>
            <a:off x="8006716" y="5677149"/>
            <a:ext cx="3948690" cy="680410"/>
            <a:chOff x="0" y="-47625"/>
            <a:chExt cx="7897380" cy="1360817"/>
          </a:xfrm>
        </p:grpSpPr>
        <p:sp>
          <p:nvSpPr>
            <p:cNvPr id="37" name="TextBox 37"/>
            <p:cNvSpPr txBox="1"/>
            <p:nvPr/>
          </p:nvSpPr>
          <p:spPr>
            <a:xfrm>
              <a:off x="0" y="-47625"/>
              <a:ext cx="7897380" cy="992450"/>
            </a:xfrm>
            <a:prstGeom prst="rect">
              <a:avLst/>
            </a:prstGeom>
          </p:spPr>
          <p:txBody>
            <a:bodyPr lIns="0" tIns="0" rIns="0" bIns="0" rtlCol="0" anchor="t">
              <a:spAutoFit/>
            </a:bodyPr>
            <a:lstStyle/>
            <a:p>
              <a:pPr defTabSz="609660">
                <a:lnSpc>
                  <a:spcPts val="1960"/>
                </a:lnSpc>
              </a:pPr>
              <a:r>
                <a:rPr lang="en-US" sz="1400">
                  <a:solidFill>
                    <a:srgbClr val="000000"/>
                  </a:solidFill>
                  <a:latin typeface="Fira Sans Bold"/>
                </a:rPr>
                <a:t>MGT520: Leading Cloud Security Design &amp; Implementation</a:t>
              </a:r>
            </a:p>
          </p:txBody>
        </p:sp>
        <p:sp>
          <p:nvSpPr>
            <p:cNvPr id="38" name="TextBox 38"/>
            <p:cNvSpPr txBox="1"/>
            <p:nvPr/>
          </p:nvSpPr>
          <p:spPr>
            <a:xfrm>
              <a:off x="0" y="904877"/>
              <a:ext cx="7897380" cy="408315"/>
            </a:xfrm>
            <a:prstGeom prst="rect">
              <a:avLst/>
            </a:prstGeom>
          </p:spPr>
          <p:txBody>
            <a:bodyPr lIns="0" tIns="0" rIns="0" bIns="0" rtlCol="0" anchor="t">
              <a:spAutoFit/>
            </a:bodyPr>
            <a:lstStyle/>
            <a:p>
              <a:pPr defTabSz="609660">
                <a:lnSpc>
                  <a:spcPts val="1680"/>
                </a:lnSpc>
                <a:spcBef>
                  <a:spcPct val="0"/>
                </a:spcBef>
              </a:pPr>
              <a:r>
                <a:rPr lang="en-US" sz="1200">
                  <a:solidFill>
                    <a:srgbClr val="FFFFFF"/>
                  </a:solidFill>
                  <a:latin typeface="Fira Sans Light"/>
                </a:rPr>
                <a:t>Building and leading a cloud security program</a:t>
              </a:r>
            </a:p>
          </p:txBody>
        </p:sp>
      </p:grpSp>
      <p:sp>
        <p:nvSpPr>
          <p:cNvPr id="39" name="TextBox 39"/>
          <p:cNvSpPr txBox="1"/>
          <p:nvPr/>
        </p:nvSpPr>
        <p:spPr>
          <a:xfrm>
            <a:off x="8458325" y="3224355"/>
            <a:ext cx="2007341" cy="350032"/>
          </a:xfrm>
          <a:prstGeom prst="rect">
            <a:avLst/>
          </a:prstGeom>
        </p:spPr>
        <p:txBody>
          <a:bodyPr lIns="0" tIns="0" rIns="0" bIns="0" rtlCol="0" anchor="t">
            <a:spAutoFit/>
          </a:bodyPr>
          <a:lstStyle/>
          <a:p>
            <a:pPr algn="ctr" defTabSz="609660">
              <a:lnSpc>
                <a:spcPts val="2939"/>
              </a:lnSpc>
            </a:pPr>
            <a:r>
              <a:rPr lang="en-US" sz="2100">
                <a:solidFill>
                  <a:srgbClr val="FFFFFF"/>
                </a:solidFill>
                <a:latin typeface="Fira Sans Bold"/>
              </a:rPr>
              <a:t>SHORT COURSES</a:t>
            </a:r>
          </a:p>
        </p:txBody>
      </p:sp>
      <p:sp>
        <p:nvSpPr>
          <p:cNvPr id="40" name="TextBox 40"/>
          <p:cNvSpPr txBox="1"/>
          <p:nvPr/>
        </p:nvSpPr>
        <p:spPr>
          <a:xfrm>
            <a:off x="3949954" y="575266"/>
            <a:ext cx="1854306" cy="350032"/>
          </a:xfrm>
          <a:prstGeom prst="rect">
            <a:avLst/>
          </a:prstGeom>
        </p:spPr>
        <p:txBody>
          <a:bodyPr lIns="0" tIns="0" rIns="0" bIns="0" rtlCol="0" anchor="t">
            <a:spAutoFit/>
          </a:bodyPr>
          <a:lstStyle/>
          <a:p>
            <a:pPr algn="ctr" defTabSz="609660">
              <a:lnSpc>
                <a:spcPts val="2939"/>
              </a:lnSpc>
            </a:pPr>
            <a:r>
              <a:rPr lang="en-US" sz="2100">
                <a:solidFill>
                  <a:srgbClr val="FFFFFF"/>
                </a:solidFill>
                <a:latin typeface="Fira Sans Bold"/>
              </a:rPr>
              <a:t>LONG COURSES</a:t>
            </a:r>
          </a:p>
        </p:txBody>
      </p:sp>
      <p:sp>
        <p:nvSpPr>
          <p:cNvPr id="41" name="TextBox 41"/>
          <p:cNvSpPr txBox="1"/>
          <p:nvPr/>
        </p:nvSpPr>
        <p:spPr>
          <a:xfrm>
            <a:off x="657209" y="2748551"/>
            <a:ext cx="1426104" cy="350032"/>
          </a:xfrm>
          <a:prstGeom prst="rect">
            <a:avLst/>
          </a:prstGeom>
        </p:spPr>
        <p:txBody>
          <a:bodyPr lIns="0" tIns="0" rIns="0" bIns="0" rtlCol="0" anchor="t">
            <a:spAutoFit/>
          </a:bodyPr>
          <a:lstStyle/>
          <a:p>
            <a:pPr algn="ctr" defTabSz="609660">
              <a:lnSpc>
                <a:spcPts val="2939"/>
              </a:lnSpc>
            </a:pPr>
            <a:r>
              <a:rPr lang="en-US" sz="2100">
                <a:solidFill>
                  <a:srgbClr val="FFFFFF"/>
                </a:solidFill>
                <a:latin typeface="Fira Sans Bold"/>
              </a:rPr>
              <a:t>RESOURCES</a:t>
            </a:r>
          </a:p>
        </p:txBody>
      </p:sp>
      <p:sp>
        <p:nvSpPr>
          <p:cNvPr id="42" name="TextBox 42"/>
          <p:cNvSpPr txBox="1"/>
          <p:nvPr/>
        </p:nvSpPr>
        <p:spPr>
          <a:xfrm>
            <a:off x="870146" y="4237805"/>
            <a:ext cx="1230418" cy="198581"/>
          </a:xfrm>
          <a:prstGeom prst="rect">
            <a:avLst/>
          </a:prstGeom>
        </p:spPr>
        <p:txBody>
          <a:bodyPr lIns="0" tIns="0" rIns="0" bIns="0" rtlCol="0" anchor="t">
            <a:spAutoFit/>
          </a:bodyPr>
          <a:lstStyle/>
          <a:p>
            <a:pPr defTabSz="609660">
              <a:lnSpc>
                <a:spcPts val="1680"/>
              </a:lnSpc>
            </a:pPr>
            <a:r>
              <a:rPr lang="en-US" sz="1200" dirty="0">
                <a:solidFill>
                  <a:srgbClr val="000000"/>
                </a:solidFill>
                <a:latin typeface="Helveticish"/>
              </a:rPr>
              <a:t>@</a:t>
            </a:r>
            <a:r>
              <a:rPr lang="en-US" sz="1200" dirty="0" err="1">
                <a:solidFill>
                  <a:srgbClr val="000000"/>
                </a:solidFill>
                <a:latin typeface="Helveticish"/>
              </a:rPr>
              <a:t>SANSCloudSec</a:t>
            </a:r>
            <a:endParaRPr lang="en-US" sz="1200" dirty="0">
              <a:solidFill>
                <a:srgbClr val="000000"/>
              </a:solidFill>
              <a:latin typeface="Helveticish"/>
            </a:endParaRPr>
          </a:p>
        </p:txBody>
      </p:sp>
      <p:sp>
        <p:nvSpPr>
          <p:cNvPr id="43" name="TextBox 43"/>
          <p:cNvSpPr txBox="1"/>
          <p:nvPr/>
        </p:nvSpPr>
        <p:spPr>
          <a:xfrm>
            <a:off x="870147" y="4697469"/>
            <a:ext cx="1448329" cy="198581"/>
          </a:xfrm>
          <a:prstGeom prst="rect">
            <a:avLst/>
          </a:prstGeom>
        </p:spPr>
        <p:txBody>
          <a:bodyPr lIns="0" tIns="0" rIns="0" bIns="0" rtlCol="0" anchor="t">
            <a:spAutoFit/>
          </a:bodyPr>
          <a:lstStyle/>
          <a:p>
            <a:pPr defTabSz="609660">
              <a:lnSpc>
                <a:spcPts val="1680"/>
              </a:lnSpc>
            </a:pPr>
            <a:r>
              <a:rPr lang="en-US" sz="1200" dirty="0">
                <a:solidFill>
                  <a:srgbClr val="000000"/>
                </a:solidFill>
                <a:latin typeface="Helveticish"/>
              </a:rPr>
              <a:t>SANS Cloud Security</a:t>
            </a:r>
          </a:p>
        </p:txBody>
      </p:sp>
      <p:sp>
        <p:nvSpPr>
          <p:cNvPr id="44" name="TextBox 44"/>
          <p:cNvSpPr txBox="1"/>
          <p:nvPr/>
        </p:nvSpPr>
        <p:spPr>
          <a:xfrm>
            <a:off x="870147" y="3783039"/>
            <a:ext cx="1448329" cy="198581"/>
          </a:xfrm>
          <a:prstGeom prst="rect">
            <a:avLst/>
          </a:prstGeom>
        </p:spPr>
        <p:txBody>
          <a:bodyPr lIns="0" tIns="0" rIns="0" bIns="0" rtlCol="0" anchor="t">
            <a:spAutoFit/>
          </a:bodyPr>
          <a:lstStyle/>
          <a:p>
            <a:pPr defTabSz="609660">
              <a:lnSpc>
                <a:spcPts val="1680"/>
              </a:lnSpc>
            </a:pPr>
            <a:r>
              <a:rPr lang="en-US" sz="1200" dirty="0">
                <a:solidFill>
                  <a:srgbClr val="000000"/>
                </a:solidFill>
                <a:latin typeface="Helveticish"/>
              </a:rPr>
              <a:t>SANS Cloud Security</a:t>
            </a:r>
          </a:p>
        </p:txBody>
      </p:sp>
      <p:sp>
        <p:nvSpPr>
          <p:cNvPr id="45" name="TextBox 45"/>
          <p:cNvSpPr txBox="1"/>
          <p:nvPr/>
        </p:nvSpPr>
        <p:spPr>
          <a:xfrm>
            <a:off x="870147" y="5198401"/>
            <a:ext cx="669079" cy="198581"/>
          </a:xfrm>
          <a:prstGeom prst="rect">
            <a:avLst/>
          </a:prstGeom>
        </p:spPr>
        <p:txBody>
          <a:bodyPr lIns="0" tIns="0" rIns="0" bIns="0" rtlCol="0" anchor="t">
            <a:spAutoFit/>
          </a:bodyPr>
          <a:lstStyle/>
          <a:p>
            <a:pPr defTabSz="609660">
              <a:lnSpc>
                <a:spcPts val="1680"/>
              </a:lnSpc>
            </a:pPr>
            <a:r>
              <a:rPr lang="en-US" sz="1200">
                <a:solidFill>
                  <a:srgbClr val="000000"/>
                </a:solidFill>
                <a:latin typeface="Helveticish"/>
              </a:rPr>
              <a:t>Webcasts</a:t>
            </a:r>
          </a:p>
        </p:txBody>
      </p:sp>
      <p:sp>
        <p:nvSpPr>
          <p:cNvPr id="46" name="TextBox 46"/>
          <p:cNvSpPr txBox="1"/>
          <p:nvPr/>
        </p:nvSpPr>
        <p:spPr>
          <a:xfrm>
            <a:off x="870146" y="5745964"/>
            <a:ext cx="381212" cy="198581"/>
          </a:xfrm>
          <a:prstGeom prst="rect">
            <a:avLst/>
          </a:prstGeom>
        </p:spPr>
        <p:txBody>
          <a:bodyPr lIns="0" tIns="0" rIns="0" bIns="0" rtlCol="0" anchor="t">
            <a:spAutoFit/>
          </a:bodyPr>
          <a:lstStyle/>
          <a:p>
            <a:pPr defTabSz="609660">
              <a:lnSpc>
                <a:spcPts val="1680"/>
              </a:lnSpc>
            </a:pPr>
            <a:r>
              <a:rPr lang="en-US" sz="1200">
                <a:solidFill>
                  <a:srgbClr val="000000"/>
                </a:solidFill>
                <a:latin typeface="Helveticish"/>
              </a:rPr>
              <a:t>Blogs</a:t>
            </a:r>
          </a:p>
        </p:txBody>
      </p:sp>
      <p:grpSp>
        <p:nvGrpSpPr>
          <p:cNvPr id="47" name="Group 47"/>
          <p:cNvGrpSpPr/>
          <p:nvPr/>
        </p:nvGrpSpPr>
        <p:grpSpPr>
          <a:xfrm>
            <a:off x="8006717" y="1149606"/>
            <a:ext cx="3487533" cy="679218"/>
            <a:chOff x="0" y="-47625"/>
            <a:chExt cx="6975067" cy="1358436"/>
          </a:xfrm>
        </p:grpSpPr>
        <p:sp>
          <p:nvSpPr>
            <p:cNvPr id="48" name="TextBox 48"/>
            <p:cNvSpPr txBox="1"/>
            <p:nvPr/>
          </p:nvSpPr>
          <p:spPr>
            <a:xfrm>
              <a:off x="0" y="-47625"/>
              <a:ext cx="6975067" cy="479492"/>
            </a:xfrm>
            <a:prstGeom prst="rect">
              <a:avLst/>
            </a:prstGeom>
          </p:spPr>
          <p:txBody>
            <a:bodyPr lIns="0" tIns="0" rIns="0" bIns="0" rtlCol="0" anchor="t">
              <a:spAutoFit/>
            </a:bodyPr>
            <a:lstStyle/>
            <a:p>
              <a:pPr defTabSz="609660">
                <a:lnSpc>
                  <a:spcPts val="1960"/>
                </a:lnSpc>
              </a:pPr>
              <a:r>
                <a:rPr lang="en-US" sz="1400">
                  <a:solidFill>
                    <a:srgbClr val="000000"/>
                  </a:solidFill>
                  <a:latin typeface="Fira Sans Bold"/>
                </a:rPr>
                <a:t>SEC584: Defending Cloud Native Infrastructure</a:t>
              </a:r>
            </a:p>
          </p:txBody>
        </p:sp>
        <p:sp>
          <p:nvSpPr>
            <p:cNvPr id="49" name="TextBox 49"/>
            <p:cNvSpPr txBox="1"/>
            <p:nvPr/>
          </p:nvSpPr>
          <p:spPr>
            <a:xfrm>
              <a:off x="0" y="902495"/>
              <a:ext cx="6975067" cy="408316"/>
            </a:xfrm>
            <a:prstGeom prst="rect">
              <a:avLst/>
            </a:prstGeom>
          </p:spPr>
          <p:txBody>
            <a:bodyPr lIns="0" tIns="0" rIns="0" bIns="0" rtlCol="0" anchor="t">
              <a:spAutoFit/>
            </a:bodyPr>
            <a:lstStyle/>
            <a:p>
              <a:pPr defTabSz="609660">
                <a:lnSpc>
                  <a:spcPts val="1680"/>
                </a:lnSpc>
                <a:spcBef>
                  <a:spcPct val="0"/>
                </a:spcBef>
              </a:pPr>
              <a:r>
                <a:rPr lang="en-US" sz="1200" dirty="0">
                  <a:solidFill>
                    <a:srgbClr val="FFFFFF"/>
                  </a:solidFill>
                  <a:latin typeface="Fira Sans Light"/>
                </a:rPr>
                <a:t>Deploy fast.  Deploy secure.</a:t>
              </a:r>
            </a:p>
          </p:txBody>
        </p:sp>
      </p:grpSp>
      <p:grpSp>
        <p:nvGrpSpPr>
          <p:cNvPr id="50" name="Group 50"/>
          <p:cNvGrpSpPr/>
          <p:nvPr/>
        </p:nvGrpSpPr>
        <p:grpSpPr>
          <a:xfrm>
            <a:off x="8006716" y="4806718"/>
            <a:ext cx="3594102" cy="670170"/>
            <a:chOff x="0" y="-47625"/>
            <a:chExt cx="7188204" cy="1340341"/>
          </a:xfrm>
        </p:grpSpPr>
        <p:sp>
          <p:nvSpPr>
            <p:cNvPr id="51" name="TextBox 51"/>
            <p:cNvSpPr txBox="1"/>
            <p:nvPr/>
          </p:nvSpPr>
          <p:spPr>
            <a:xfrm>
              <a:off x="0" y="-47625"/>
              <a:ext cx="7122488" cy="479492"/>
            </a:xfrm>
            <a:prstGeom prst="rect">
              <a:avLst/>
            </a:prstGeom>
          </p:spPr>
          <p:txBody>
            <a:bodyPr lIns="0" tIns="0" rIns="0" bIns="0" rtlCol="0" anchor="t">
              <a:spAutoFit/>
            </a:bodyPr>
            <a:lstStyle/>
            <a:p>
              <a:pPr defTabSz="609660">
                <a:lnSpc>
                  <a:spcPts val="1960"/>
                </a:lnSpc>
              </a:pPr>
              <a:r>
                <a:rPr lang="en-US" sz="1400">
                  <a:solidFill>
                    <a:srgbClr val="000000"/>
                  </a:solidFill>
                  <a:latin typeface="Fira Sans Bold"/>
                </a:rPr>
                <a:t>SEC541: Cloud Monitoring and Threat Hunting</a:t>
              </a:r>
            </a:p>
          </p:txBody>
        </p:sp>
        <p:sp>
          <p:nvSpPr>
            <p:cNvPr id="52" name="TextBox 52"/>
            <p:cNvSpPr txBox="1"/>
            <p:nvPr/>
          </p:nvSpPr>
          <p:spPr>
            <a:xfrm>
              <a:off x="65716" y="884400"/>
              <a:ext cx="7122488" cy="408316"/>
            </a:xfrm>
            <a:prstGeom prst="rect">
              <a:avLst/>
            </a:prstGeom>
          </p:spPr>
          <p:txBody>
            <a:bodyPr lIns="0" tIns="0" rIns="0" bIns="0" rtlCol="0" anchor="t">
              <a:spAutoFit/>
            </a:bodyPr>
            <a:lstStyle/>
            <a:p>
              <a:pPr defTabSz="609660">
                <a:lnSpc>
                  <a:spcPts val="1680"/>
                </a:lnSpc>
                <a:spcBef>
                  <a:spcPct val="0"/>
                </a:spcBef>
              </a:pPr>
              <a:r>
                <a:rPr lang="en-US" sz="1200">
                  <a:solidFill>
                    <a:srgbClr val="FFFFFF"/>
                  </a:solidFill>
                  <a:latin typeface="Fira Sans Light"/>
                </a:rPr>
                <a:t>You can run, but you can't hide! You're on our radar.</a:t>
              </a:r>
            </a:p>
          </p:txBody>
        </p:sp>
      </p:grpSp>
      <p:grpSp>
        <p:nvGrpSpPr>
          <p:cNvPr id="53" name="Group 53"/>
          <p:cNvGrpSpPr/>
          <p:nvPr/>
        </p:nvGrpSpPr>
        <p:grpSpPr>
          <a:xfrm>
            <a:off x="8006717" y="2029508"/>
            <a:ext cx="3499485" cy="666438"/>
            <a:chOff x="0" y="-47625"/>
            <a:chExt cx="6998970" cy="1332879"/>
          </a:xfrm>
        </p:grpSpPr>
        <p:sp>
          <p:nvSpPr>
            <p:cNvPr id="54" name="TextBox 54"/>
            <p:cNvSpPr txBox="1"/>
            <p:nvPr/>
          </p:nvSpPr>
          <p:spPr>
            <a:xfrm>
              <a:off x="0" y="-47625"/>
              <a:ext cx="6998970" cy="992454"/>
            </a:xfrm>
            <a:prstGeom prst="rect">
              <a:avLst/>
            </a:prstGeom>
          </p:spPr>
          <p:txBody>
            <a:bodyPr lIns="0" tIns="0" rIns="0" bIns="0" rtlCol="0" anchor="t">
              <a:spAutoFit/>
            </a:bodyPr>
            <a:lstStyle/>
            <a:p>
              <a:pPr defTabSz="609660">
                <a:lnSpc>
                  <a:spcPts val="1960"/>
                </a:lnSpc>
              </a:pPr>
              <a:r>
                <a:rPr lang="en-US" sz="1400">
                  <a:solidFill>
                    <a:srgbClr val="000000"/>
                  </a:solidFill>
                  <a:latin typeface="Fira Sans Bold"/>
                </a:rPr>
                <a:t>MGT516: Managing Security Vulnerabilities: Enterprise &amp; Cloud</a:t>
              </a:r>
            </a:p>
          </p:txBody>
        </p:sp>
        <p:sp>
          <p:nvSpPr>
            <p:cNvPr id="55" name="TextBox 55"/>
            <p:cNvSpPr txBox="1"/>
            <p:nvPr/>
          </p:nvSpPr>
          <p:spPr>
            <a:xfrm>
              <a:off x="0" y="876937"/>
              <a:ext cx="6998970" cy="408317"/>
            </a:xfrm>
            <a:prstGeom prst="rect">
              <a:avLst/>
            </a:prstGeom>
          </p:spPr>
          <p:txBody>
            <a:bodyPr lIns="0" tIns="0" rIns="0" bIns="0" rtlCol="0" anchor="t">
              <a:spAutoFit/>
            </a:bodyPr>
            <a:lstStyle/>
            <a:p>
              <a:pPr defTabSz="609660">
                <a:lnSpc>
                  <a:spcPts val="1680"/>
                </a:lnSpc>
                <a:spcBef>
                  <a:spcPct val="0"/>
                </a:spcBef>
              </a:pPr>
              <a:r>
                <a:rPr lang="en-US" sz="1200">
                  <a:solidFill>
                    <a:srgbClr val="FFFFFF"/>
                  </a:solidFill>
                  <a:latin typeface="Fira Sans Light"/>
                </a:rPr>
                <a:t>Stop treating the symptoms.  Cure the disease.</a:t>
              </a:r>
            </a:p>
          </p:txBody>
        </p:sp>
      </p:grpSp>
      <p:grpSp>
        <p:nvGrpSpPr>
          <p:cNvPr id="56" name="Group 56"/>
          <p:cNvGrpSpPr/>
          <p:nvPr/>
        </p:nvGrpSpPr>
        <p:grpSpPr>
          <a:xfrm>
            <a:off x="3926053" y="5760250"/>
            <a:ext cx="3615977" cy="417518"/>
            <a:chOff x="0" y="-47625"/>
            <a:chExt cx="7231955" cy="835038"/>
          </a:xfrm>
        </p:grpSpPr>
        <p:sp>
          <p:nvSpPr>
            <p:cNvPr id="57" name="TextBox 57"/>
            <p:cNvSpPr txBox="1"/>
            <p:nvPr/>
          </p:nvSpPr>
          <p:spPr>
            <a:xfrm>
              <a:off x="0" y="-47625"/>
              <a:ext cx="7231955" cy="479493"/>
            </a:xfrm>
            <a:prstGeom prst="rect">
              <a:avLst/>
            </a:prstGeom>
          </p:spPr>
          <p:txBody>
            <a:bodyPr lIns="0" tIns="0" rIns="0" bIns="0" rtlCol="0" anchor="t">
              <a:spAutoFit/>
            </a:bodyPr>
            <a:lstStyle/>
            <a:p>
              <a:pPr defTabSz="609660">
                <a:lnSpc>
                  <a:spcPts val="1960"/>
                </a:lnSpc>
              </a:pPr>
              <a:r>
                <a:rPr lang="en-US" sz="1400">
                  <a:solidFill>
                    <a:srgbClr val="000000"/>
                  </a:solidFill>
                  <a:latin typeface="Fira Sans Bold"/>
                </a:rPr>
                <a:t>SEC588: Cloud Penetration Testing</a:t>
              </a:r>
            </a:p>
          </p:txBody>
        </p:sp>
        <p:sp>
          <p:nvSpPr>
            <p:cNvPr id="58" name="TextBox 58"/>
            <p:cNvSpPr txBox="1"/>
            <p:nvPr/>
          </p:nvSpPr>
          <p:spPr>
            <a:xfrm>
              <a:off x="0" y="379096"/>
              <a:ext cx="7231955" cy="408317"/>
            </a:xfrm>
            <a:prstGeom prst="rect">
              <a:avLst/>
            </a:prstGeom>
          </p:spPr>
          <p:txBody>
            <a:bodyPr lIns="0" tIns="0" rIns="0" bIns="0" rtlCol="0" anchor="t">
              <a:spAutoFit/>
            </a:bodyPr>
            <a:lstStyle/>
            <a:p>
              <a:pPr defTabSz="609660">
                <a:lnSpc>
                  <a:spcPts val="1680"/>
                </a:lnSpc>
                <a:spcBef>
                  <a:spcPct val="0"/>
                </a:spcBef>
              </a:pPr>
              <a:r>
                <a:rPr lang="en-US" sz="1200">
                  <a:solidFill>
                    <a:srgbClr val="FFFFFF"/>
                  </a:solidFill>
                  <a:latin typeface="Fira Sans Light"/>
                </a:rPr>
                <a:t>Aim your arrows to the sky and penetrate the Cloud.</a:t>
              </a:r>
            </a:p>
          </p:txBody>
        </p:sp>
      </p:grpSp>
    </p:spTree>
    <p:extLst>
      <p:ext uri="{BB962C8B-B14F-4D97-AF65-F5344CB8AC3E}">
        <p14:creationId xmlns:p14="http://schemas.microsoft.com/office/powerpoint/2010/main" val="37506593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03BF673-8C68-4092-BF1B-53C57EFEC2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4" cy="6858000"/>
          </a:xfrm>
          <a:prstGeom prst="rect">
            <a:avLst/>
          </a:prstGeom>
          <a:ln>
            <a:noFill/>
          </a:ln>
        </p:spPr>
        <p:style>
          <a:lnRef idx="2">
            <a:schemeClr val="accent1">
              <a:shade val="50000"/>
            </a:schemeClr>
          </a:lnRef>
          <a:fillRef idx="1002">
            <a:schemeClr val="dk1"/>
          </a:fillRef>
          <a:effectRef idx="0">
            <a:schemeClr val="accent1"/>
          </a:effectRef>
          <a:fontRef idx="minor">
            <a:schemeClr val="lt1"/>
          </a:fontRef>
        </p:style>
        <p:txBody>
          <a:bodyPr rtlCol="0" anchor="ctr"/>
          <a:lstStyle/>
          <a:p>
            <a:pPr algn="ctr"/>
            <a:endParaRPr lang="en-US" dirty="0"/>
          </a:p>
        </p:txBody>
      </p:sp>
      <p:sp useBgFill="1">
        <p:nvSpPr>
          <p:cNvPr id="13" name="Freeform: Shape 12">
            <a:extLst>
              <a:ext uri="{FF2B5EF4-FFF2-40B4-BE49-F238E27FC236}">
                <a16:creationId xmlns:a16="http://schemas.microsoft.com/office/drawing/2014/main" id="{B1BDB70B-F0E6-4867-818F-C582494FB6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7083" y="0"/>
            <a:ext cx="11134917" cy="6858000"/>
          </a:xfrm>
          <a:custGeom>
            <a:avLst/>
            <a:gdLst>
              <a:gd name="connsiteX0" fmla="*/ 7627977 w 11134917"/>
              <a:gd name="connsiteY0" fmla="*/ 0 h 6858000"/>
              <a:gd name="connsiteX1" fmla="*/ 8129873 w 11134917"/>
              <a:gd name="connsiteY1" fmla="*/ 0 h 6858000"/>
              <a:gd name="connsiteX2" fmla="*/ 11134917 w 11134917"/>
              <a:gd name="connsiteY2" fmla="*/ 0 h 6858000"/>
              <a:gd name="connsiteX3" fmla="*/ 11134917 w 11134917"/>
              <a:gd name="connsiteY3" fmla="*/ 6858000 h 6858000"/>
              <a:gd name="connsiteX4" fmla="*/ 8129873 w 11134917"/>
              <a:gd name="connsiteY4" fmla="*/ 6858000 h 6858000"/>
              <a:gd name="connsiteX5" fmla="*/ 7627977 w 11134917"/>
              <a:gd name="connsiteY5" fmla="*/ 6858000 h 6858000"/>
              <a:gd name="connsiteX6" fmla="*/ 7627977 w 11134917"/>
              <a:gd name="connsiteY6" fmla="*/ 6857419 h 6858000"/>
              <a:gd name="connsiteX7" fmla="*/ 1921931 w 11134917"/>
              <a:gd name="connsiteY7" fmla="*/ 6850814 h 6858000"/>
              <a:gd name="connsiteX8" fmla="*/ 0 w 11134917"/>
              <a:gd name="connsiteY8" fmla="*/ 5325357 h 6858000"/>
              <a:gd name="connsiteX9" fmla="*/ 838199 w 11134917"/>
              <a:gd name="connsiteY9" fmla="*/ 7331 h 6858000"/>
              <a:gd name="connsiteX10" fmla="*/ 7627977 w 11134917"/>
              <a:gd name="connsiteY10" fmla="*/ 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134917" h="6858000">
                <a:moveTo>
                  <a:pt x="7627977" y="0"/>
                </a:moveTo>
                <a:lnTo>
                  <a:pt x="8129873" y="0"/>
                </a:lnTo>
                <a:lnTo>
                  <a:pt x="11134917" y="0"/>
                </a:lnTo>
                <a:lnTo>
                  <a:pt x="11134917" y="6858000"/>
                </a:lnTo>
                <a:lnTo>
                  <a:pt x="8129873" y="6858000"/>
                </a:lnTo>
                <a:lnTo>
                  <a:pt x="7627977" y="6858000"/>
                </a:lnTo>
                <a:lnTo>
                  <a:pt x="7627977" y="6857419"/>
                </a:lnTo>
                <a:lnTo>
                  <a:pt x="1921931" y="6850814"/>
                </a:lnTo>
                <a:lnTo>
                  <a:pt x="0" y="5325357"/>
                </a:lnTo>
                <a:lnTo>
                  <a:pt x="838199" y="7331"/>
                </a:lnTo>
                <a:lnTo>
                  <a:pt x="7627977" y="505"/>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1E52C707-F508-47B5-8864-8CC3EE0F030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2025" y="0"/>
            <a:ext cx="2436813" cy="6858001"/>
            <a:chOff x="1320800" y="0"/>
            <a:chExt cx="2436813" cy="6858001"/>
          </a:xfrm>
        </p:grpSpPr>
        <p:sp>
          <p:nvSpPr>
            <p:cNvPr id="16" name="Freeform 6">
              <a:extLst>
                <a:ext uri="{FF2B5EF4-FFF2-40B4-BE49-F238E27FC236}">
                  <a16:creationId xmlns:a16="http://schemas.microsoft.com/office/drawing/2014/main" id="{066B5DD9-1C9B-4957-AF7C-8E11C7E88B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17" name="Freeform 7">
              <a:extLst>
                <a:ext uri="{FF2B5EF4-FFF2-40B4-BE49-F238E27FC236}">
                  <a16:creationId xmlns:a16="http://schemas.microsoft.com/office/drawing/2014/main" id="{8DF9D480-2CEE-4037-8C1B-6380686300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8" name="Freeform 8">
              <a:extLst>
                <a:ext uri="{FF2B5EF4-FFF2-40B4-BE49-F238E27FC236}">
                  <a16:creationId xmlns:a16="http://schemas.microsoft.com/office/drawing/2014/main" id="{EBF6F7B8-E51D-495D-B944-B8E2E84C57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9" name="Freeform 9">
              <a:extLst>
                <a:ext uri="{FF2B5EF4-FFF2-40B4-BE49-F238E27FC236}">
                  <a16:creationId xmlns:a16="http://schemas.microsoft.com/office/drawing/2014/main" id="{F43BB0F7-F9F4-4CFA-9277-2B671DC701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20" name="Freeform 10">
              <a:extLst>
                <a:ext uri="{FF2B5EF4-FFF2-40B4-BE49-F238E27FC236}">
                  <a16:creationId xmlns:a16="http://schemas.microsoft.com/office/drawing/2014/main" id="{D51F18A6-D926-4462-B110-63097184FB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21" name="Freeform 11">
              <a:extLst>
                <a:ext uri="{FF2B5EF4-FFF2-40B4-BE49-F238E27FC236}">
                  <a16:creationId xmlns:a16="http://schemas.microsoft.com/office/drawing/2014/main" id="{ED77B4F5-55D8-444A-9EFF-CAAA8CD69F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4" name="Date Placeholder 3">
            <a:extLst>
              <a:ext uri="{FF2B5EF4-FFF2-40B4-BE49-F238E27FC236}">
                <a16:creationId xmlns:a16="http://schemas.microsoft.com/office/drawing/2014/main" id="{AFC639FC-F69F-4A81-8FA0-3C0C9354C4AA}"/>
              </a:ext>
            </a:extLst>
          </p:cNvPr>
          <p:cNvSpPr>
            <a:spLocks noGrp="1"/>
          </p:cNvSpPr>
          <p:nvPr>
            <p:ph type="dt" sz="half" idx="10"/>
          </p:nvPr>
        </p:nvSpPr>
        <p:spPr>
          <a:xfrm>
            <a:off x="9732656" y="5883275"/>
            <a:ext cx="1143000" cy="365125"/>
          </a:xfrm>
        </p:spPr>
        <p:txBody>
          <a:bodyPr anchor="ctr">
            <a:normAutofit/>
          </a:bodyPr>
          <a:lstStyle/>
          <a:p>
            <a:pPr>
              <a:spcAft>
                <a:spcPts val="600"/>
              </a:spcAft>
            </a:pPr>
            <a:fld id="{00B80673-7204-4A29-83B3-E385264B20DC}" type="datetime1">
              <a:rPr lang="en-US" smtClean="0"/>
              <a:pPr>
                <a:spcAft>
                  <a:spcPts val="600"/>
                </a:spcAft>
              </a:pPr>
              <a:t>2/24/2021</a:t>
            </a:fld>
            <a:endParaRPr lang="en-US"/>
          </a:p>
        </p:txBody>
      </p:sp>
      <p:sp>
        <p:nvSpPr>
          <p:cNvPr id="6" name="Slide Number Placeholder 5">
            <a:extLst>
              <a:ext uri="{FF2B5EF4-FFF2-40B4-BE49-F238E27FC236}">
                <a16:creationId xmlns:a16="http://schemas.microsoft.com/office/drawing/2014/main" id="{4C7C1823-D94F-41B0-A5FC-007B945BBD78}"/>
              </a:ext>
            </a:extLst>
          </p:cNvPr>
          <p:cNvSpPr>
            <a:spLocks noGrp="1"/>
          </p:cNvSpPr>
          <p:nvPr>
            <p:ph type="sldNum" sz="quarter" idx="12"/>
          </p:nvPr>
        </p:nvSpPr>
        <p:spPr>
          <a:xfrm>
            <a:off x="10981072" y="5867131"/>
            <a:ext cx="551167" cy="365125"/>
          </a:xfrm>
        </p:spPr>
        <p:txBody>
          <a:bodyPr anchor="ctr">
            <a:normAutofit/>
          </a:bodyPr>
          <a:lstStyle/>
          <a:p>
            <a:pPr>
              <a:spcAft>
                <a:spcPts val="600"/>
              </a:spcAft>
            </a:pPr>
            <a:fld id="{D57F1E4F-1CFF-5643-939E-217C01CDF565}" type="slidenum">
              <a:rPr lang="en-US" smtClean="0"/>
              <a:pPr>
                <a:spcAft>
                  <a:spcPts val="600"/>
                </a:spcAft>
              </a:pPr>
              <a:t>4</a:t>
            </a:fld>
            <a:endParaRPr lang="en-US"/>
          </a:p>
        </p:txBody>
      </p:sp>
      <p:sp>
        <p:nvSpPr>
          <p:cNvPr id="22" name="Title 1">
            <a:extLst>
              <a:ext uri="{FF2B5EF4-FFF2-40B4-BE49-F238E27FC236}">
                <a16:creationId xmlns:a16="http://schemas.microsoft.com/office/drawing/2014/main" id="{3BBD2B2C-11BD-411A-911D-D640641021FE}"/>
              </a:ext>
            </a:extLst>
          </p:cNvPr>
          <p:cNvSpPr>
            <a:spLocks noGrp="1"/>
          </p:cNvSpPr>
          <p:nvPr>
            <p:ph type="title"/>
          </p:nvPr>
        </p:nvSpPr>
        <p:spPr>
          <a:xfrm>
            <a:off x="1926567" y="671244"/>
            <a:ext cx="10018713" cy="1026622"/>
          </a:xfrm>
        </p:spPr>
        <p:txBody>
          <a:bodyPr/>
          <a:lstStyle/>
          <a:p>
            <a:r>
              <a:rPr lang="en-US" dirty="0"/>
              <a:t>Prerequisites</a:t>
            </a:r>
          </a:p>
        </p:txBody>
      </p:sp>
      <p:sp>
        <p:nvSpPr>
          <p:cNvPr id="23" name="Content Placeholder 2">
            <a:extLst>
              <a:ext uri="{FF2B5EF4-FFF2-40B4-BE49-F238E27FC236}">
                <a16:creationId xmlns:a16="http://schemas.microsoft.com/office/drawing/2014/main" id="{A64B56C5-12D0-4840-9FD4-050CF3DEEABF}"/>
              </a:ext>
            </a:extLst>
          </p:cNvPr>
          <p:cNvSpPr>
            <a:spLocks noGrp="1"/>
          </p:cNvSpPr>
          <p:nvPr>
            <p:ph idx="1"/>
          </p:nvPr>
        </p:nvSpPr>
        <p:spPr>
          <a:xfrm>
            <a:off x="1926566" y="1797618"/>
            <a:ext cx="10018713" cy="3979025"/>
          </a:xfrm>
        </p:spPr>
        <p:txBody>
          <a:bodyPr>
            <a:normAutofit/>
          </a:bodyPr>
          <a:lstStyle/>
          <a:p>
            <a:pPr marL="0" indent="0">
              <a:buNone/>
            </a:pPr>
            <a:r>
              <a:rPr lang="en-US" sz="3600" dirty="0">
                <a:solidFill>
                  <a:srgbClr val="000000"/>
                </a:solidFill>
                <a:effectLst/>
                <a:latin typeface="Calibri" panose="020F0502020204030204" pitchFamily="34" charset="0"/>
                <a:ea typeface="Calibri" panose="020F0502020204030204" pitchFamily="34" charset="0"/>
              </a:rPr>
              <a:t>Attendees will need an AWS Account and should be comfortable launching an EC2 instance and connecting to it. </a:t>
            </a:r>
          </a:p>
          <a:p>
            <a:pPr marL="0" indent="0">
              <a:buNone/>
            </a:pPr>
            <a:endParaRPr lang="en-US" sz="3600" dirty="0">
              <a:solidFill>
                <a:srgbClr val="000000"/>
              </a:solidFill>
              <a:latin typeface="Calibri" panose="020F0502020204030204" pitchFamily="34" charset="0"/>
              <a:ea typeface="Calibri" panose="020F0502020204030204" pitchFamily="34" charset="0"/>
            </a:endParaRPr>
          </a:p>
          <a:p>
            <a:pPr marL="0" indent="0">
              <a:buNone/>
            </a:pPr>
            <a:r>
              <a:rPr lang="en-US" sz="3600" dirty="0">
                <a:solidFill>
                  <a:srgbClr val="000000"/>
                </a:solidFill>
                <a:effectLst/>
                <a:latin typeface="Calibri" panose="020F0502020204030204" pitchFamily="34" charset="0"/>
                <a:ea typeface="Calibri" panose="020F0502020204030204" pitchFamily="34" charset="0"/>
              </a:rPr>
              <a:t>Here is a tutorial on launching an EC2 virtual machine instance: </a:t>
            </a:r>
            <a:r>
              <a:rPr lang="en-US" u="sng" dirty="0">
                <a:solidFill>
                  <a:srgbClr val="000000"/>
                </a:solidFill>
                <a:effectLst/>
                <a:latin typeface="Calibri" panose="020F0502020204030204" pitchFamily="34" charset="0"/>
                <a:ea typeface="Calibri" panose="020F0502020204030204" pitchFamily="34" charset="0"/>
                <a:hlinkClick r:id="rId3"/>
              </a:rPr>
              <a:t>https://docs.aws.amazon.com/AWSEC2/latest/UserGuide/EC2_GetStarted.html</a:t>
            </a:r>
            <a:endParaRPr lang="en-US" sz="4400" dirty="0"/>
          </a:p>
        </p:txBody>
      </p:sp>
      <p:sp>
        <p:nvSpPr>
          <p:cNvPr id="24" name="Footer Placeholder 2">
            <a:extLst>
              <a:ext uri="{FF2B5EF4-FFF2-40B4-BE49-F238E27FC236}">
                <a16:creationId xmlns:a16="http://schemas.microsoft.com/office/drawing/2014/main" id="{73DBE019-8084-4F9D-85E9-50E7E208AB79}"/>
              </a:ext>
            </a:extLst>
          </p:cNvPr>
          <p:cNvSpPr>
            <a:spLocks noGrp="1"/>
          </p:cNvSpPr>
          <p:nvPr>
            <p:ph type="ftr" sz="quarter" idx="11"/>
          </p:nvPr>
        </p:nvSpPr>
        <p:spPr>
          <a:xfrm>
            <a:off x="2932251" y="5889624"/>
            <a:ext cx="7084177" cy="365125"/>
          </a:xfrm>
        </p:spPr>
        <p:txBody>
          <a:bodyPr/>
          <a:lstStyle/>
          <a:p>
            <a:r>
              <a:rPr lang="en-US" dirty="0"/>
              <a:t>© 2021 Kenneth G. Hartman – All Rights Reserved      |      www.kennethghartman.com</a:t>
            </a:r>
          </a:p>
        </p:txBody>
      </p:sp>
    </p:spTree>
    <p:extLst>
      <p:ext uri="{BB962C8B-B14F-4D97-AF65-F5344CB8AC3E}">
        <p14:creationId xmlns:p14="http://schemas.microsoft.com/office/powerpoint/2010/main" val="150587330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68" name="Group 57">
            <a:extLst>
              <a:ext uri="{FF2B5EF4-FFF2-40B4-BE49-F238E27FC236}">
                <a16:creationId xmlns:a16="http://schemas.microsoft.com/office/drawing/2014/main" id="{08F94D66-27EC-4CB8-8226-D7F41C1618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6100" y="-4763"/>
            <a:ext cx="5014912" cy="6862763"/>
            <a:chOff x="2928938" y="-4763"/>
            <a:chExt cx="5014912" cy="6862763"/>
          </a:xfrm>
        </p:grpSpPr>
        <p:sp>
          <p:nvSpPr>
            <p:cNvPr id="59" name="Freeform 6">
              <a:extLst>
                <a:ext uri="{FF2B5EF4-FFF2-40B4-BE49-F238E27FC236}">
                  <a16:creationId xmlns:a16="http://schemas.microsoft.com/office/drawing/2014/main" id="{1A53964C-7D93-4C48-A4A6-C4C2C393C5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60" name="Freeform 7">
              <a:extLst>
                <a:ext uri="{FF2B5EF4-FFF2-40B4-BE49-F238E27FC236}">
                  <a16:creationId xmlns:a16="http://schemas.microsoft.com/office/drawing/2014/main" id="{9C944EEC-539E-4389-8785-58E65D04E8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61" name="Freeform 9">
              <a:extLst>
                <a:ext uri="{FF2B5EF4-FFF2-40B4-BE49-F238E27FC236}">
                  <a16:creationId xmlns:a16="http://schemas.microsoft.com/office/drawing/2014/main" id="{7836EB7E-895C-4D68-B92E-312B371CBD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62" name="Freeform 10">
              <a:extLst>
                <a:ext uri="{FF2B5EF4-FFF2-40B4-BE49-F238E27FC236}">
                  <a16:creationId xmlns:a16="http://schemas.microsoft.com/office/drawing/2014/main" id="{0F29242B-8CE7-4636-B326-4BEE42EB6D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63" name="Freeform 11">
              <a:extLst>
                <a:ext uri="{FF2B5EF4-FFF2-40B4-BE49-F238E27FC236}">
                  <a16:creationId xmlns:a16="http://schemas.microsoft.com/office/drawing/2014/main" id="{4D0B8E9A-7727-4AD9-974E-8815F0B20E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64" name="Freeform 12">
              <a:extLst>
                <a:ext uri="{FF2B5EF4-FFF2-40B4-BE49-F238E27FC236}">
                  <a16:creationId xmlns:a16="http://schemas.microsoft.com/office/drawing/2014/main" id="{1CD6C65C-71BE-4549-926A-1C1135FD06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useBgFill="1">
        <p:nvSpPr>
          <p:cNvPr id="69" name="Rectangle 65">
            <a:extLst>
              <a:ext uri="{FF2B5EF4-FFF2-40B4-BE49-F238E27FC236}">
                <a16:creationId xmlns:a16="http://schemas.microsoft.com/office/drawing/2014/main" id="{F64080D6-34DE-4277-97CC-2FB3812846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3CEC69B8-7BB3-4C3D-B538-CF5762DC8234}"/>
              </a:ext>
            </a:extLst>
          </p:cNvPr>
          <p:cNvPicPr>
            <a:picLocks noChangeAspect="1"/>
          </p:cNvPicPr>
          <p:nvPr/>
        </p:nvPicPr>
        <p:blipFill rotWithShape="1">
          <a:blip r:embed="rId3">
            <a:alphaModFix amt="40000"/>
          </a:blip>
          <a:srcRect l="13140" r="44673"/>
          <a:stretch/>
        </p:blipFill>
        <p:spPr>
          <a:xfrm rot="5400000">
            <a:off x="2667000" y="-2667000"/>
            <a:ext cx="6858000" cy="12192000"/>
          </a:xfrm>
          <a:prstGeom prst="rect">
            <a:avLst/>
          </a:prstGeom>
        </p:spPr>
      </p:pic>
      <p:sp>
        <p:nvSpPr>
          <p:cNvPr id="2" name="Title 1">
            <a:extLst>
              <a:ext uri="{FF2B5EF4-FFF2-40B4-BE49-F238E27FC236}">
                <a16:creationId xmlns:a16="http://schemas.microsoft.com/office/drawing/2014/main" id="{FA4E8B59-44B5-451D-8421-6A019A50C8C9}"/>
              </a:ext>
            </a:extLst>
          </p:cNvPr>
          <p:cNvSpPr>
            <a:spLocks noGrp="1"/>
          </p:cNvSpPr>
          <p:nvPr>
            <p:ph type="title"/>
          </p:nvPr>
        </p:nvSpPr>
        <p:spPr>
          <a:xfrm>
            <a:off x="2928401" y="1380068"/>
            <a:ext cx="8574622" cy="2616199"/>
          </a:xfrm>
        </p:spPr>
        <p:txBody>
          <a:bodyPr vert="horz" lIns="91440" tIns="45720" rIns="91440" bIns="45720" rtlCol="0" anchor="b">
            <a:normAutofit/>
          </a:bodyPr>
          <a:lstStyle/>
          <a:p>
            <a:pPr algn="r"/>
            <a:r>
              <a:rPr lang="en-US" sz="6000" kern="1200" cap="none">
                <a:ln w="3175" cmpd="sng">
                  <a:noFill/>
                </a:ln>
                <a:solidFill>
                  <a:schemeClr val="tx1"/>
                </a:solidFill>
                <a:effectLst/>
                <a:latin typeface="+mj-lt"/>
                <a:ea typeface="+mj-ea"/>
                <a:cs typeface="+mj-cs"/>
              </a:rPr>
              <a:t>Questions?</a:t>
            </a:r>
          </a:p>
        </p:txBody>
      </p:sp>
      <p:sp>
        <p:nvSpPr>
          <p:cNvPr id="4" name="Footer Placeholder 3">
            <a:extLst>
              <a:ext uri="{FF2B5EF4-FFF2-40B4-BE49-F238E27FC236}">
                <a16:creationId xmlns:a16="http://schemas.microsoft.com/office/drawing/2014/main" id="{E9F548C5-4A36-48D7-8E84-575B32C92296}"/>
              </a:ext>
            </a:extLst>
          </p:cNvPr>
          <p:cNvSpPr>
            <a:spLocks noGrp="1"/>
          </p:cNvSpPr>
          <p:nvPr>
            <p:ph type="ftr" sz="quarter" idx="11"/>
          </p:nvPr>
        </p:nvSpPr>
        <p:spPr>
          <a:xfrm>
            <a:off x="984250" y="5883275"/>
            <a:ext cx="8672206" cy="365125"/>
          </a:xfrm>
        </p:spPr>
        <p:txBody>
          <a:bodyPr vert="horz" lIns="91440" tIns="45720" rIns="91440" bIns="45720" rtlCol="0" anchor="ctr">
            <a:normAutofit/>
          </a:bodyPr>
          <a:lstStyle/>
          <a:p>
            <a:r>
              <a:rPr lang="en-US" dirty="0"/>
              <a:t>© 2021 Kenneth G. Hartman – All Rights Reserved      |      www.kennethghartman.com</a:t>
            </a:r>
          </a:p>
        </p:txBody>
      </p:sp>
      <p:sp>
        <p:nvSpPr>
          <p:cNvPr id="3" name="Date Placeholder 2">
            <a:extLst>
              <a:ext uri="{FF2B5EF4-FFF2-40B4-BE49-F238E27FC236}">
                <a16:creationId xmlns:a16="http://schemas.microsoft.com/office/drawing/2014/main" id="{DCAFA8DF-B950-4A1D-A605-26A4918A65EE}"/>
              </a:ext>
            </a:extLst>
          </p:cNvPr>
          <p:cNvSpPr>
            <a:spLocks noGrp="1"/>
          </p:cNvSpPr>
          <p:nvPr>
            <p:ph type="dt" sz="half" idx="10"/>
          </p:nvPr>
        </p:nvSpPr>
        <p:spPr>
          <a:xfrm>
            <a:off x="9732656" y="5883275"/>
            <a:ext cx="1143000" cy="365125"/>
          </a:xfrm>
        </p:spPr>
        <p:txBody>
          <a:bodyPr vert="horz" lIns="91440" tIns="45720" rIns="91440" bIns="45720" rtlCol="0" anchor="ctr">
            <a:normAutofit/>
          </a:bodyPr>
          <a:lstStyle/>
          <a:p>
            <a:pPr defTabSz="914400">
              <a:spcAft>
                <a:spcPts val="600"/>
              </a:spcAft>
            </a:pPr>
            <a:fld id="{263207C5-89D5-4FCF-B698-8D2F8CC08A3A}" type="datetime1">
              <a:rPr lang="en-US" sz="1000" b="0" i="0" kern="1200" smtClean="0">
                <a:solidFill>
                  <a:schemeClr val="tx1"/>
                </a:solidFill>
                <a:effectLst/>
                <a:latin typeface="+mn-lt"/>
                <a:ea typeface="+mn-ea"/>
                <a:cs typeface="+mn-cs"/>
              </a:rPr>
              <a:pPr defTabSz="914400">
                <a:spcAft>
                  <a:spcPts val="600"/>
                </a:spcAft>
              </a:pPr>
              <a:t>2/24/2021</a:t>
            </a:fld>
            <a:endParaRPr lang="en-US" sz="1000" b="0" i="0" kern="1200">
              <a:solidFill>
                <a:schemeClr val="tx1"/>
              </a:solidFill>
              <a:effectLst/>
              <a:latin typeface="+mn-lt"/>
              <a:ea typeface="+mn-ea"/>
              <a:cs typeface="+mn-cs"/>
            </a:endParaRPr>
          </a:p>
        </p:txBody>
      </p:sp>
      <p:sp>
        <p:nvSpPr>
          <p:cNvPr id="5" name="Slide Number Placeholder 4">
            <a:extLst>
              <a:ext uri="{FF2B5EF4-FFF2-40B4-BE49-F238E27FC236}">
                <a16:creationId xmlns:a16="http://schemas.microsoft.com/office/drawing/2014/main" id="{ECEA9CA7-88F4-4C82-9486-EE4BDEBB8EBC}"/>
              </a:ext>
            </a:extLst>
          </p:cNvPr>
          <p:cNvSpPr>
            <a:spLocks noGrp="1"/>
          </p:cNvSpPr>
          <p:nvPr>
            <p:ph type="sldNum" sz="quarter" idx="12"/>
          </p:nvPr>
        </p:nvSpPr>
        <p:spPr>
          <a:xfrm>
            <a:off x="10951856" y="5883275"/>
            <a:ext cx="551167" cy="365125"/>
          </a:xfrm>
        </p:spPr>
        <p:txBody>
          <a:bodyPr vert="horz" lIns="91440" tIns="45720" rIns="91440" bIns="45720" rtlCol="0" anchor="ctr">
            <a:normAutofit/>
          </a:bodyPr>
          <a:lstStyle/>
          <a:p>
            <a:pPr defTabSz="914400">
              <a:spcAft>
                <a:spcPts val="600"/>
              </a:spcAft>
            </a:pPr>
            <a:fld id="{D57F1E4F-1CFF-5643-939E-217C01CDF565}" type="slidenum">
              <a:rPr lang="en-US" sz="1000" b="0" i="0" kern="1200" smtClean="0">
                <a:solidFill>
                  <a:schemeClr val="tx1"/>
                </a:solidFill>
                <a:effectLst/>
                <a:latin typeface="+mn-lt"/>
                <a:ea typeface="+mn-ea"/>
                <a:cs typeface="+mn-cs"/>
              </a:rPr>
              <a:pPr defTabSz="914400">
                <a:spcAft>
                  <a:spcPts val="600"/>
                </a:spcAft>
              </a:pPr>
              <a:t>40</a:t>
            </a:fld>
            <a:endParaRPr lang="en-US" sz="1000" b="0" i="0" kern="1200">
              <a:solidFill>
                <a:schemeClr val="tx1"/>
              </a:solidFill>
              <a:effectLst/>
              <a:latin typeface="+mn-lt"/>
              <a:ea typeface="+mn-ea"/>
              <a:cs typeface="+mn-cs"/>
            </a:endParaRPr>
          </a:p>
        </p:txBody>
      </p:sp>
    </p:spTree>
    <p:extLst>
      <p:ext uri="{BB962C8B-B14F-4D97-AF65-F5344CB8AC3E}">
        <p14:creationId xmlns:p14="http://schemas.microsoft.com/office/powerpoint/2010/main" val="899329608"/>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96D0D23-ECF1-4E81-B6A9-01D1B440F6BD}"/>
              </a:ext>
            </a:extLst>
          </p:cNvPr>
          <p:cNvSpPr>
            <a:spLocks noGrp="1"/>
          </p:cNvSpPr>
          <p:nvPr>
            <p:ph type="title"/>
          </p:nvPr>
        </p:nvSpPr>
        <p:spPr/>
        <p:txBody>
          <a:bodyPr/>
          <a:lstStyle/>
          <a:p>
            <a:r>
              <a:rPr lang="en-US" b="1" dirty="0"/>
              <a:t>Learning Objectives</a:t>
            </a:r>
          </a:p>
        </p:txBody>
      </p:sp>
      <p:sp>
        <p:nvSpPr>
          <p:cNvPr id="6" name="Content Placeholder 5">
            <a:extLst>
              <a:ext uri="{FF2B5EF4-FFF2-40B4-BE49-F238E27FC236}">
                <a16:creationId xmlns:a16="http://schemas.microsoft.com/office/drawing/2014/main" id="{AA7E97AF-DF77-482C-ADB6-73409663CB56}"/>
              </a:ext>
            </a:extLst>
          </p:cNvPr>
          <p:cNvSpPr>
            <a:spLocks noGrp="1"/>
          </p:cNvSpPr>
          <p:nvPr>
            <p:ph idx="1"/>
          </p:nvPr>
        </p:nvSpPr>
        <p:spPr/>
        <p:txBody>
          <a:bodyPr>
            <a:normAutofit/>
          </a:bodyPr>
          <a:lstStyle/>
          <a:p>
            <a:pPr>
              <a:spcAft>
                <a:spcPts val="1800"/>
              </a:spcAft>
            </a:pPr>
            <a:r>
              <a:rPr lang="en-US" sz="2800" b="1" dirty="0"/>
              <a:t>Understand use cases for a Temporary Cloud Workstation</a:t>
            </a:r>
          </a:p>
          <a:p>
            <a:pPr>
              <a:spcAft>
                <a:spcPts val="1800"/>
              </a:spcAft>
            </a:pPr>
            <a:r>
              <a:rPr lang="en-US" sz="2800" b="1" dirty="0"/>
              <a:t>Use Terraform to provision resources in AWS</a:t>
            </a:r>
          </a:p>
          <a:p>
            <a:pPr>
              <a:spcAft>
                <a:spcPts val="1800"/>
              </a:spcAft>
            </a:pPr>
            <a:r>
              <a:rPr lang="en-US" sz="2800" b="1" dirty="0"/>
              <a:t>Use Git to track versions of Terraform Script</a:t>
            </a:r>
          </a:p>
          <a:p>
            <a:pPr>
              <a:spcAft>
                <a:spcPts val="1800"/>
              </a:spcAft>
            </a:pPr>
            <a:r>
              <a:rPr lang="en-US" sz="2800" b="1" dirty="0"/>
              <a:t>Pass ‘user data’ to configure EC2 Instance at first boot</a:t>
            </a:r>
          </a:p>
          <a:p>
            <a:pPr>
              <a:spcAft>
                <a:spcPts val="1800"/>
              </a:spcAft>
            </a:pPr>
            <a:r>
              <a:rPr lang="en-US" sz="2800" b="1" dirty="0"/>
              <a:t>Understand Privacy &amp; Security Implications</a:t>
            </a:r>
          </a:p>
          <a:p>
            <a:pPr>
              <a:spcAft>
                <a:spcPts val="1800"/>
              </a:spcAft>
            </a:pPr>
            <a:endParaRPr lang="en-US" sz="2800" b="1" dirty="0"/>
          </a:p>
          <a:p>
            <a:pPr>
              <a:spcAft>
                <a:spcPts val="1800"/>
              </a:spcAft>
            </a:pPr>
            <a:endParaRPr lang="en-US" sz="2800" dirty="0"/>
          </a:p>
          <a:p>
            <a:endParaRPr lang="en-US" dirty="0"/>
          </a:p>
        </p:txBody>
      </p:sp>
      <p:sp>
        <p:nvSpPr>
          <p:cNvPr id="2" name="Date Placeholder 1">
            <a:extLst>
              <a:ext uri="{FF2B5EF4-FFF2-40B4-BE49-F238E27FC236}">
                <a16:creationId xmlns:a16="http://schemas.microsoft.com/office/drawing/2014/main" id="{06C542D3-7EAA-4D58-84EE-2FB5342099D0}"/>
              </a:ext>
            </a:extLst>
          </p:cNvPr>
          <p:cNvSpPr>
            <a:spLocks noGrp="1"/>
          </p:cNvSpPr>
          <p:nvPr>
            <p:ph type="dt" sz="half" idx="10"/>
          </p:nvPr>
        </p:nvSpPr>
        <p:spPr/>
        <p:txBody>
          <a:bodyPr/>
          <a:lstStyle/>
          <a:p>
            <a:fld id="{20026551-0998-469E-B04C-2E5772D92EEE}" type="datetime1">
              <a:rPr lang="en-US" smtClean="0"/>
              <a:t>2/24/2021</a:t>
            </a:fld>
            <a:endParaRPr lang="en-US" dirty="0"/>
          </a:p>
        </p:txBody>
      </p:sp>
      <p:sp>
        <p:nvSpPr>
          <p:cNvPr id="3" name="Footer Placeholder 2">
            <a:extLst>
              <a:ext uri="{FF2B5EF4-FFF2-40B4-BE49-F238E27FC236}">
                <a16:creationId xmlns:a16="http://schemas.microsoft.com/office/drawing/2014/main" id="{B330FF47-E4FE-46A5-AB0F-7E72F0622B4B}"/>
              </a:ext>
            </a:extLst>
          </p:cNvPr>
          <p:cNvSpPr>
            <a:spLocks noGrp="1"/>
          </p:cNvSpPr>
          <p:nvPr>
            <p:ph type="ftr" sz="quarter" idx="11"/>
          </p:nvPr>
        </p:nvSpPr>
        <p:spPr/>
        <p:txBody>
          <a:bodyPr/>
          <a:lstStyle/>
          <a:p>
            <a:r>
              <a:rPr lang="en-US" dirty="0"/>
              <a:t>© 2021 Kenneth G. Hartman – All Rights Reserved      |      www.kennethghartman.com</a:t>
            </a:r>
          </a:p>
        </p:txBody>
      </p:sp>
      <p:sp>
        <p:nvSpPr>
          <p:cNvPr id="4" name="Slide Number Placeholder 3">
            <a:extLst>
              <a:ext uri="{FF2B5EF4-FFF2-40B4-BE49-F238E27FC236}">
                <a16:creationId xmlns:a16="http://schemas.microsoft.com/office/drawing/2014/main" id="{C00999EB-FCB2-489A-9E6A-4E232122F097}"/>
              </a:ext>
            </a:extLst>
          </p:cNvPr>
          <p:cNvSpPr>
            <a:spLocks noGrp="1"/>
          </p:cNvSpPr>
          <p:nvPr>
            <p:ph type="sldNum" sz="quarter" idx="12"/>
          </p:nvPr>
        </p:nvSpPr>
        <p:spPr/>
        <p:txBody>
          <a:bodyPr/>
          <a:lstStyle/>
          <a:p>
            <a:fld id="{D57F1E4F-1CFF-5643-939E-217C01CDF565}" type="slidenum">
              <a:rPr lang="en-US" smtClean="0"/>
              <a:pPr/>
              <a:t>5</a:t>
            </a:fld>
            <a:endParaRPr lang="en-US" dirty="0"/>
          </a:p>
        </p:txBody>
      </p:sp>
    </p:spTree>
    <p:extLst>
      <p:ext uri="{BB962C8B-B14F-4D97-AF65-F5344CB8AC3E}">
        <p14:creationId xmlns:p14="http://schemas.microsoft.com/office/powerpoint/2010/main" val="27177854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lumMod val="6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A76A2-644B-41E3-97A4-4812D631A5DE}"/>
              </a:ext>
            </a:extLst>
          </p:cNvPr>
          <p:cNvSpPr>
            <a:spLocks noGrp="1"/>
          </p:cNvSpPr>
          <p:nvPr>
            <p:ph type="title"/>
          </p:nvPr>
        </p:nvSpPr>
        <p:spPr>
          <a:xfrm>
            <a:off x="1484309" y="431943"/>
            <a:ext cx="10018713" cy="1026622"/>
          </a:xfrm>
        </p:spPr>
        <p:txBody>
          <a:bodyPr/>
          <a:lstStyle/>
          <a:p>
            <a:r>
              <a:rPr lang="en-US" b="1" dirty="0"/>
              <a:t>Plan of Attack</a:t>
            </a:r>
          </a:p>
        </p:txBody>
      </p:sp>
      <p:sp>
        <p:nvSpPr>
          <p:cNvPr id="3" name="Content Placeholder 2">
            <a:extLst>
              <a:ext uri="{FF2B5EF4-FFF2-40B4-BE49-F238E27FC236}">
                <a16:creationId xmlns:a16="http://schemas.microsoft.com/office/drawing/2014/main" id="{D5F3A791-04E2-455A-A31F-D61580A3D84F}"/>
              </a:ext>
            </a:extLst>
          </p:cNvPr>
          <p:cNvSpPr>
            <a:spLocks noGrp="1"/>
          </p:cNvSpPr>
          <p:nvPr>
            <p:ph idx="1"/>
          </p:nvPr>
        </p:nvSpPr>
        <p:spPr>
          <a:xfrm>
            <a:off x="1484310" y="1360715"/>
            <a:ext cx="10018713" cy="4430486"/>
          </a:xfrm>
        </p:spPr>
        <p:txBody>
          <a:bodyPr>
            <a:normAutofit/>
          </a:bodyPr>
          <a:lstStyle/>
          <a:p>
            <a:pPr>
              <a:spcAft>
                <a:spcPts val="1800"/>
              </a:spcAft>
            </a:pPr>
            <a:r>
              <a:rPr lang="en-US" sz="2800" b="1" dirty="0"/>
              <a:t>Demonstrate the system that we will build in class</a:t>
            </a:r>
          </a:p>
          <a:p>
            <a:pPr>
              <a:spcAft>
                <a:spcPts val="1800"/>
              </a:spcAft>
            </a:pPr>
            <a:r>
              <a:rPr lang="en-US" sz="2800" b="1" dirty="0"/>
              <a:t>Consider the use cases of a temporary cloud workstation</a:t>
            </a:r>
          </a:p>
          <a:p>
            <a:pPr>
              <a:spcAft>
                <a:spcPts val="1800"/>
              </a:spcAft>
            </a:pPr>
            <a:r>
              <a:rPr lang="en-US" sz="2800" b="1" dirty="0"/>
              <a:t>Prepare our development environment and repository</a:t>
            </a:r>
          </a:p>
          <a:p>
            <a:pPr>
              <a:spcAft>
                <a:spcPts val="1800"/>
              </a:spcAft>
            </a:pPr>
            <a:r>
              <a:rPr lang="en-US" sz="2800" b="1" dirty="0"/>
              <a:t>Iteratively build and test the workstation, step by step</a:t>
            </a:r>
          </a:p>
          <a:p>
            <a:pPr>
              <a:spcAft>
                <a:spcPts val="1800"/>
              </a:spcAft>
            </a:pPr>
            <a:r>
              <a:rPr lang="en-US" sz="2800" b="1" dirty="0"/>
              <a:t>Add documentation to the repository</a:t>
            </a:r>
          </a:p>
          <a:p>
            <a:pPr>
              <a:spcAft>
                <a:spcPts val="1800"/>
              </a:spcAft>
            </a:pPr>
            <a:r>
              <a:rPr lang="en-US" sz="2800" b="1" dirty="0"/>
              <a:t>Discuss important privacy and security considerations</a:t>
            </a:r>
          </a:p>
        </p:txBody>
      </p:sp>
      <p:sp>
        <p:nvSpPr>
          <p:cNvPr id="4" name="Date Placeholder 3">
            <a:extLst>
              <a:ext uri="{FF2B5EF4-FFF2-40B4-BE49-F238E27FC236}">
                <a16:creationId xmlns:a16="http://schemas.microsoft.com/office/drawing/2014/main" id="{3240CA83-D884-4AAD-92BA-FD6B76E457C5}"/>
              </a:ext>
            </a:extLst>
          </p:cNvPr>
          <p:cNvSpPr>
            <a:spLocks noGrp="1"/>
          </p:cNvSpPr>
          <p:nvPr>
            <p:ph type="dt" sz="half" idx="10"/>
          </p:nvPr>
        </p:nvSpPr>
        <p:spPr/>
        <p:txBody>
          <a:bodyPr/>
          <a:lstStyle/>
          <a:p>
            <a:fld id="{00B80673-7204-4A29-83B3-E385264B20DC}" type="datetime1">
              <a:rPr lang="en-US" smtClean="0"/>
              <a:t>2/24/2021</a:t>
            </a:fld>
            <a:endParaRPr lang="en-US" dirty="0"/>
          </a:p>
        </p:txBody>
      </p:sp>
      <p:sp>
        <p:nvSpPr>
          <p:cNvPr id="5" name="Footer Placeholder 4">
            <a:extLst>
              <a:ext uri="{FF2B5EF4-FFF2-40B4-BE49-F238E27FC236}">
                <a16:creationId xmlns:a16="http://schemas.microsoft.com/office/drawing/2014/main" id="{98A7B89B-1EE6-4AAD-956D-8BF74C031AF1}"/>
              </a:ext>
            </a:extLst>
          </p:cNvPr>
          <p:cNvSpPr>
            <a:spLocks noGrp="1"/>
          </p:cNvSpPr>
          <p:nvPr>
            <p:ph type="ftr" sz="quarter" idx="11"/>
          </p:nvPr>
        </p:nvSpPr>
        <p:spPr/>
        <p:txBody>
          <a:bodyPr/>
          <a:lstStyle/>
          <a:p>
            <a:r>
              <a:rPr lang="en-US" dirty="0"/>
              <a:t>© 2021 Kenneth G. Hartman – All Rights Reserved      |      www.kennethghartman.com</a:t>
            </a:r>
          </a:p>
        </p:txBody>
      </p:sp>
      <p:sp>
        <p:nvSpPr>
          <p:cNvPr id="6" name="Slide Number Placeholder 5">
            <a:extLst>
              <a:ext uri="{FF2B5EF4-FFF2-40B4-BE49-F238E27FC236}">
                <a16:creationId xmlns:a16="http://schemas.microsoft.com/office/drawing/2014/main" id="{6D8CC0D5-21D8-460E-BD79-23A55E4987A2}"/>
              </a:ext>
            </a:extLst>
          </p:cNvPr>
          <p:cNvSpPr>
            <a:spLocks noGrp="1"/>
          </p:cNvSpPr>
          <p:nvPr>
            <p:ph type="sldNum" sz="quarter" idx="12"/>
          </p:nvPr>
        </p:nvSpPr>
        <p:spPr/>
        <p:txBody>
          <a:bodyPr/>
          <a:lstStyle/>
          <a:p>
            <a:fld id="{D57F1E4F-1CFF-5643-939E-217C01CDF565}" type="slidenum">
              <a:rPr lang="en-US" smtClean="0"/>
              <a:pPr/>
              <a:t>6</a:t>
            </a:fld>
            <a:endParaRPr lang="en-US" dirty="0"/>
          </a:p>
        </p:txBody>
      </p:sp>
    </p:spTree>
    <p:extLst>
      <p:ext uri="{BB962C8B-B14F-4D97-AF65-F5344CB8AC3E}">
        <p14:creationId xmlns:p14="http://schemas.microsoft.com/office/powerpoint/2010/main" val="7191142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85428F22-76B3-4107-AADE-3F9EC95FD3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5346FBCF-5353-4172-96F5-4B7EB07777C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290265" y="-12875"/>
            <a:ext cx="2604396" cy="6890194"/>
            <a:chOff x="2199787" y="-12875"/>
            <a:chExt cx="2679011" cy="6890194"/>
          </a:xfrm>
        </p:grpSpPr>
        <p:sp useBgFill="1">
          <p:nvSpPr>
            <p:cNvPr id="16" name="Rectangle 19">
              <a:extLst>
                <a:ext uri="{FF2B5EF4-FFF2-40B4-BE49-F238E27FC236}">
                  <a16:creationId xmlns:a16="http://schemas.microsoft.com/office/drawing/2014/main" id="{343F3E6D-808D-43AD-9485-AD0014BEAE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white">
            <a:xfrm>
              <a:off x="2199787" y="-12875"/>
              <a:ext cx="2679011" cy="5301468"/>
            </a:xfrm>
            <a:custGeom>
              <a:avLst/>
              <a:gdLst>
                <a:gd name="connsiteX0" fmla="*/ 0 w 2570017"/>
                <a:gd name="connsiteY0" fmla="*/ 0 h 2554287"/>
                <a:gd name="connsiteX1" fmla="*/ 2570017 w 2570017"/>
                <a:gd name="connsiteY1" fmla="*/ 0 h 2554287"/>
                <a:gd name="connsiteX2" fmla="*/ 2570017 w 2570017"/>
                <a:gd name="connsiteY2" fmla="*/ 2554287 h 2554287"/>
                <a:gd name="connsiteX3" fmla="*/ 0 w 2570017"/>
                <a:gd name="connsiteY3" fmla="*/ 2554287 h 2554287"/>
                <a:gd name="connsiteX4" fmla="*/ 0 w 2570017"/>
                <a:gd name="connsiteY4" fmla="*/ 0 h 2554287"/>
                <a:gd name="connsiteX0" fmla="*/ 904009 w 2570017"/>
                <a:gd name="connsiteY0" fmla="*/ 0 h 2554287"/>
                <a:gd name="connsiteX1" fmla="*/ 2570017 w 2570017"/>
                <a:gd name="connsiteY1" fmla="*/ 0 h 2554287"/>
                <a:gd name="connsiteX2" fmla="*/ 2570017 w 2570017"/>
                <a:gd name="connsiteY2" fmla="*/ 2554287 h 2554287"/>
                <a:gd name="connsiteX3" fmla="*/ 0 w 2570017"/>
                <a:gd name="connsiteY3" fmla="*/ 2554287 h 2554287"/>
                <a:gd name="connsiteX4" fmla="*/ 904009 w 2570017"/>
                <a:gd name="connsiteY4" fmla="*/ 0 h 2554287"/>
                <a:gd name="connsiteX0" fmla="*/ 644236 w 2570017"/>
                <a:gd name="connsiteY0" fmla="*/ 10391 h 2554287"/>
                <a:gd name="connsiteX1" fmla="*/ 2570017 w 2570017"/>
                <a:gd name="connsiteY1" fmla="*/ 0 h 2554287"/>
                <a:gd name="connsiteX2" fmla="*/ 2570017 w 2570017"/>
                <a:gd name="connsiteY2" fmla="*/ 2554287 h 2554287"/>
                <a:gd name="connsiteX3" fmla="*/ 0 w 2570017"/>
                <a:gd name="connsiteY3" fmla="*/ 2554287 h 2554287"/>
                <a:gd name="connsiteX4" fmla="*/ 644236 w 2570017"/>
                <a:gd name="connsiteY4" fmla="*/ 10391 h 2554287"/>
                <a:gd name="connsiteX0" fmla="*/ 633845 w 2570017"/>
                <a:gd name="connsiteY0" fmla="*/ 0 h 2554287"/>
                <a:gd name="connsiteX1" fmla="*/ 2570017 w 2570017"/>
                <a:gd name="connsiteY1" fmla="*/ 0 h 2554287"/>
                <a:gd name="connsiteX2" fmla="*/ 2570017 w 2570017"/>
                <a:gd name="connsiteY2" fmla="*/ 2554287 h 2554287"/>
                <a:gd name="connsiteX3" fmla="*/ 0 w 2570017"/>
                <a:gd name="connsiteY3" fmla="*/ 2554287 h 2554287"/>
                <a:gd name="connsiteX4" fmla="*/ 633845 w 2570017"/>
                <a:gd name="connsiteY4" fmla="*/ 0 h 2554287"/>
                <a:gd name="connsiteX0" fmla="*/ 675409 w 2611581"/>
                <a:gd name="connsiteY0" fmla="*/ 0 h 2554287"/>
                <a:gd name="connsiteX1" fmla="*/ 2611581 w 2611581"/>
                <a:gd name="connsiteY1" fmla="*/ 0 h 2554287"/>
                <a:gd name="connsiteX2" fmla="*/ 2611581 w 2611581"/>
                <a:gd name="connsiteY2" fmla="*/ 2554287 h 2554287"/>
                <a:gd name="connsiteX3" fmla="*/ 0 w 2611581"/>
                <a:gd name="connsiteY3" fmla="*/ 2554287 h 2554287"/>
                <a:gd name="connsiteX4" fmla="*/ 675409 w 2611581"/>
                <a:gd name="connsiteY4" fmla="*/ 0 h 2554287"/>
                <a:gd name="connsiteX0" fmla="*/ 650979 w 2587151"/>
                <a:gd name="connsiteY0" fmla="*/ 0 h 2554287"/>
                <a:gd name="connsiteX1" fmla="*/ 2587151 w 2587151"/>
                <a:gd name="connsiteY1" fmla="*/ 0 h 2554287"/>
                <a:gd name="connsiteX2" fmla="*/ 2587151 w 2587151"/>
                <a:gd name="connsiteY2" fmla="*/ 2554287 h 2554287"/>
                <a:gd name="connsiteX3" fmla="*/ 0 w 2587151"/>
                <a:gd name="connsiteY3" fmla="*/ 2548595 h 2554287"/>
                <a:gd name="connsiteX4" fmla="*/ 650979 w 2587151"/>
                <a:gd name="connsiteY4" fmla="*/ 0 h 2554287"/>
                <a:gd name="connsiteX0" fmla="*/ 730379 w 2587151"/>
                <a:gd name="connsiteY0" fmla="*/ 5692 h 2554287"/>
                <a:gd name="connsiteX1" fmla="*/ 2587151 w 2587151"/>
                <a:gd name="connsiteY1" fmla="*/ 0 h 2554287"/>
                <a:gd name="connsiteX2" fmla="*/ 2587151 w 2587151"/>
                <a:gd name="connsiteY2" fmla="*/ 2554287 h 2554287"/>
                <a:gd name="connsiteX3" fmla="*/ 0 w 2587151"/>
                <a:gd name="connsiteY3" fmla="*/ 2548595 h 2554287"/>
                <a:gd name="connsiteX4" fmla="*/ 730379 w 2587151"/>
                <a:gd name="connsiteY4" fmla="*/ 5692 h 2554287"/>
                <a:gd name="connsiteX0" fmla="*/ 864750 w 2587151"/>
                <a:gd name="connsiteY0" fmla="*/ 2847 h 2554287"/>
                <a:gd name="connsiteX1" fmla="*/ 2587151 w 2587151"/>
                <a:gd name="connsiteY1" fmla="*/ 0 h 2554287"/>
                <a:gd name="connsiteX2" fmla="*/ 2587151 w 2587151"/>
                <a:gd name="connsiteY2" fmla="*/ 2554287 h 2554287"/>
                <a:gd name="connsiteX3" fmla="*/ 0 w 2587151"/>
                <a:gd name="connsiteY3" fmla="*/ 2548595 h 2554287"/>
                <a:gd name="connsiteX4" fmla="*/ 864750 w 2587151"/>
                <a:gd name="connsiteY4" fmla="*/ 2847 h 2554287"/>
                <a:gd name="connsiteX0" fmla="*/ 883073 w 2587151"/>
                <a:gd name="connsiteY0" fmla="*/ 1 h 2554287"/>
                <a:gd name="connsiteX1" fmla="*/ 2587151 w 2587151"/>
                <a:gd name="connsiteY1" fmla="*/ 0 h 2554287"/>
                <a:gd name="connsiteX2" fmla="*/ 2587151 w 2587151"/>
                <a:gd name="connsiteY2" fmla="*/ 2554287 h 2554287"/>
                <a:gd name="connsiteX3" fmla="*/ 0 w 2587151"/>
                <a:gd name="connsiteY3" fmla="*/ 2548595 h 2554287"/>
                <a:gd name="connsiteX4" fmla="*/ 883073 w 2587151"/>
                <a:gd name="connsiteY4" fmla="*/ 1 h 2554287"/>
                <a:gd name="connsiteX0" fmla="*/ 895288 w 2599366"/>
                <a:gd name="connsiteY0" fmla="*/ 1 h 2554287"/>
                <a:gd name="connsiteX1" fmla="*/ 2599366 w 2599366"/>
                <a:gd name="connsiteY1" fmla="*/ 0 h 2554287"/>
                <a:gd name="connsiteX2" fmla="*/ 2599366 w 2599366"/>
                <a:gd name="connsiteY2" fmla="*/ 2554287 h 2554287"/>
                <a:gd name="connsiteX3" fmla="*/ 0 w 2599366"/>
                <a:gd name="connsiteY3" fmla="*/ 2542904 h 2554287"/>
                <a:gd name="connsiteX4" fmla="*/ 895288 w 2599366"/>
                <a:gd name="connsiteY4" fmla="*/ 1 h 2554287"/>
                <a:gd name="connsiteX0" fmla="*/ 895288 w 2599366"/>
                <a:gd name="connsiteY0" fmla="*/ 1 h 2554287"/>
                <a:gd name="connsiteX1" fmla="*/ 2599366 w 2599366"/>
                <a:gd name="connsiteY1" fmla="*/ 0 h 2554287"/>
                <a:gd name="connsiteX2" fmla="*/ 2599366 w 2599366"/>
                <a:gd name="connsiteY2" fmla="*/ 2554287 h 2554287"/>
                <a:gd name="connsiteX3" fmla="*/ 0 w 2599366"/>
                <a:gd name="connsiteY3" fmla="*/ 2542904 h 2554287"/>
                <a:gd name="connsiteX4" fmla="*/ 895288 w 2599366"/>
                <a:gd name="connsiteY4" fmla="*/ 1 h 2554287"/>
                <a:gd name="connsiteX0" fmla="*/ 895288 w 2611581"/>
                <a:gd name="connsiteY0" fmla="*/ 1 h 2565670"/>
                <a:gd name="connsiteX1" fmla="*/ 2599366 w 2611581"/>
                <a:gd name="connsiteY1" fmla="*/ 0 h 2565670"/>
                <a:gd name="connsiteX2" fmla="*/ 2611581 w 2611581"/>
                <a:gd name="connsiteY2" fmla="*/ 2565670 h 2565670"/>
                <a:gd name="connsiteX3" fmla="*/ 0 w 2611581"/>
                <a:gd name="connsiteY3" fmla="*/ 2542904 h 2565670"/>
                <a:gd name="connsiteX4" fmla="*/ 895288 w 2611581"/>
                <a:gd name="connsiteY4" fmla="*/ 1 h 2565670"/>
                <a:gd name="connsiteX0" fmla="*/ 895288 w 2611581"/>
                <a:gd name="connsiteY0" fmla="*/ 1 h 2565670"/>
                <a:gd name="connsiteX1" fmla="*/ 2599366 w 2611581"/>
                <a:gd name="connsiteY1" fmla="*/ 0 h 2565670"/>
                <a:gd name="connsiteX2" fmla="*/ 2611581 w 2611581"/>
                <a:gd name="connsiteY2" fmla="*/ 2565670 h 2565670"/>
                <a:gd name="connsiteX3" fmla="*/ 0 w 2611581"/>
                <a:gd name="connsiteY3" fmla="*/ 2542904 h 2565670"/>
                <a:gd name="connsiteX4" fmla="*/ 895288 w 2611581"/>
                <a:gd name="connsiteY4" fmla="*/ 1 h 2565670"/>
                <a:gd name="connsiteX0" fmla="*/ 895288 w 2611581"/>
                <a:gd name="connsiteY0" fmla="*/ 1 h 2565670"/>
                <a:gd name="connsiteX1" fmla="*/ 2599366 w 2611581"/>
                <a:gd name="connsiteY1" fmla="*/ 0 h 2565670"/>
                <a:gd name="connsiteX2" fmla="*/ 2611581 w 2611581"/>
                <a:gd name="connsiteY2" fmla="*/ 2565670 h 2565670"/>
                <a:gd name="connsiteX3" fmla="*/ 0 w 2611581"/>
                <a:gd name="connsiteY3" fmla="*/ 2545750 h 2565670"/>
                <a:gd name="connsiteX4" fmla="*/ 895288 w 2611581"/>
                <a:gd name="connsiteY4" fmla="*/ 1 h 2565670"/>
                <a:gd name="connsiteX0" fmla="*/ 1544433 w 3260726"/>
                <a:gd name="connsiteY0" fmla="*/ 1 h 2565670"/>
                <a:gd name="connsiteX1" fmla="*/ 3248511 w 3260726"/>
                <a:gd name="connsiteY1" fmla="*/ 0 h 2565670"/>
                <a:gd name="connsiteX2" fmla="*/ 3260726 w 3260726"/>
                <a:gd name="connsiteY2" fmla="*/ 2565670 h 2565670"/>
                <a:gd name="connsiteX3" fmla="*/ 0 w 3260726"/>
                <a:gd name="connsiteY3" fmla="*/ 2521058 h 2565670"/>
                <a:gd name="connsiteX4" fmla="*/ 1544433 w 3260726"/>
                <a:gd name="connsiteY4" fmla="*/ 1 h 2565670"/>
                <a:gd name="connsiteX0" fmla="*/ 921784 w 3260726"/>
                <a:gd name="connsiteY0" fmla="*/ 12347 h 2565670"/>
                <a:gd name="connsiteX1" fmla="*/ 3248511 w 3260726"/>
                <a:gd name="connsiteY1" fmla="*/ 0 h 2565670"/>
                <a:gd name="connsiteX2" fmla="*/ 3260726 w 3260726"/>
                <a:gd name="connsiteY2" fmla="*/ 2565670 h 2565670"/>
                <a:gd name="connsiteX3" fmla="*/ 0 w 3260726"/>
                <a:gd name="connsiteY3" fmla="*/ 2521058 h 2565670"/>
                <a:gd name="connsiteX4" fmla="*/ 921784 w 3260726"/>
                <a:gd name="connsiteY4" fmla="*/ 12347 h 2565670"/>
                <a:gd name="connsiteX0" fmla="*/ 921784 w 3260726"/>
                <a:gd name="connsiteY0" fmla="*/ 12347 h 2565670"/>
                <a:gd name="connsiteX1" fmla="*/ 2321160 w 3260726"/>
                <a:gd name="connsiteY1" fmla="*/ 0 h 2565670"/>
                <a:gd name="connsiteX2" fmla="*/ 3260726 w 3260726"/>
                <a:gd name="connsiteY2" fmla="*/ 2565670 h 2565670"/>
                <a:gd name="connsiteX3" fmla="*/ 0 w 3260726"/>
                <a:gd name="connsiteY3" fmla="*/ 2521058 h 2565670"/>
                <a:gd name="connsiteX4" fmla="*/ 921784 w 3260726"/>
                <a:gd name="connsiteY4" fmla="*/ 12347 h 2565670"/>
                <a:gd name="connsiteX0" fmla="*/ 921784 w 2322228"/>
                <a:gd name="connsiteY0" fmla="*/ 12347 h 2565670"/>
                <a:gd name="connsiteX1" fmla="*/ 2321160 w 2322228"/>
                <a:gd name="connsiteY1" fmla="*/ 0 h 2565670"/>
                <a:gd name="connsiteX2" fmla="*/ 2320129 w 2322228"/>
                <a:gd name="connsiteY2" fmla="*/ 2565670 h 2565670"/>
                <a:gd name="connsiteX3" fmla="*/ 0 w 2322228"/>
                <a:gd name="connsiteY3" fmla="*/ 2521058 h 2565670"/>
                <a:gd name="connsiteX4" fmla="*/ 921784 w 2322228"/>
                <a:gd name="connsiteY4" fmla="*/ 12347 h 2565670"/>
                <a:gd name="connsiteX0" fmla="*/ 921784 w 2322228"/>
                <a:gd name="connsiteY0" fmla="*/ 0 h 2571841"/>
                <a:gd name="connsiteX1" fmla="*/ 2321160 w 2322228"/>
                <a:gd name="connsiteY1" fmla="*/ 6171 h 2571841"/>
                <a:gd name="connsiteX2" fmla="*/ 2320129 w 2322228"/>
                <a:gd name="connsiteY2" fmla="*/ 2571841 h 2571841"/>
                <a:gd name="connsiteX3" fmla="*/ 0 w 2322228"/>
                <a:gd name="connsiteY3" fmla="*/ 2527229 h 2571841"/>
                <a:gd name="connsiteX4" fmla="*/ 921784 w 2322228"/>
                <a:gd name="connsiteY4" fmla="*/ 0 h 2571841"/>
                <a:gd name="connsiteX0" fmla="*/ 921784 w 2611583"/>
                <a:gd name="connsiteY0" fmla="*/ 0 h 2540977"/>
                <a:gd name="connsiteX1" fmla="*/ 2321160 w 2611583"/>
                <a:gd name="connsiteY1" fmla="*/ 6171 h 2540977"/>
                <a:gd name="connsiteX2" fmla="*/ 2611583 w 2611583"/>
                <a:gd name="connsiteY2" fmla="*/ 2540977 h 2540977"/>
                <a:gd name="connsiteX3" fmla="*/ 0 w 2611583"/>
                <a:gd name="connsiteY3" fmla="*/ 2527229 h 2540977"/>
                <a:gd name="connsiteX4" fmla="*/ 921784 w 2611583"/>
                <a:gd name="connsiteY4" fmla="*/ 0 h 2540977"/>
                <a:gd name="connsiteX0" fmla="*/ 921784 w 2611583"/>
                <a:gd name="connsiteY0" fmla="*/ 2 h 2540979"/>
                <a:gd name="connsiteX1" fmla="*/ 2572870 w 2611583"/>
                <a:gd name="connsiteY1" fmla="*/ 0 h 2540979"/>
                <a:gd name="connsiteX2" fmla="*/ 2611583 w 2611583"/>
                <a:gd name="connsiteY2" fmla="*/ 2540979 h 2540979"/>
                <a:gd name="connsiteX3" fmla="*/ 0 w 2611583"/>
                <a:gd name="connsiteY3" fmla="*/ 2527231 h 2540979"/>
                <a:gd name="connsiteX4" fmla="*/ 921784 w 2611583"/>
                <a:gd name="connsiteY4" fmla="*/ 2 h 2540979"/>
                <a:gd name="connsiteX0" fmla="*/ 921784 w 2705467"/>
                <a:gd name="connsiteY0" fmla="*/ 0 h 2540977"/>
                <a:gd name="connsiteX1" fmla="*/ 2705349 w 2705467"/>
                <a:gd name="connsiteY1" fmla="*/ 6171 h 2540977"/>
                <a:gd name="connsiteX2" fmla="*/ 2611583 w 2705467"/>
                <a:gd name="connsiteY2" fmla="*/ 2540977 h 2540977"/>
                <a:gd name="connsiteX3" fmla="*/ 0 w 2705467"/>
                <a:gd name="connsiteY3" fmla="*/ 2527229 h 2540977"/>
                <a:gd name="connsiteX4" fmla="*/ 921784 w 2705467"/>
                <a:gd name="connsiteY4" fmla="*/ 0 h 2540977"/>
                <a:gd name="connsiteX0" fmla="*/ 921784 w 2718702"/>
                <a:gd name="connsiteY0" fmla="*/ 2 h 2540979"/>
                <a:gd name="connsiteX1" fmla="*/ 2718597 w 2718702"/>
                <a:gd name="connsiteY1" fmla="*/ 0 h 2540979"/>
                <a:gd name="connsiteX2" fmla="*/ 2611583 w 2718702"/>
                <a:gd name="connsiteY2" fmla="*/ 2540979 h 2540979"/>
                <a:gd name="connsiteX3" fmla="*/ 0 w 2718702"/>
                <a:gd name="connsiteY3" fmla="*/ 2527231 h 2540979"/>
                <a:gd name="connsiteX4" fmla="*/ 921784 w 2718702"/>
                <a:gd name="connsiteY4" fmla="*/ 2 h 2540979"/>
                <a:gd name="connsiteX0" fmla="*/ 921784 w 2679012"/>
                <a:gd name="connsiteY0" fmla="*/ 0 h 2540977"/>
                <a:gd name="connsiteX1" fmla="*/ 2678853 w 2679012"/>
                <a:gd name="connsiteY1" fmla="*/ 6171 h 2540977"/>
                <a:gd name="connsiteX2" fmla="*/ 2611583 w 2679012"/>
                <a:gd name="connsiteY2" fmla="*/ 2540977 h 2540977"/>
                <a:gd name="connsiteX3" fmla="*/ 0 w 2679012"/>
                <a:gd name="connsiteY3" fmla="*/ 2527229 h 2540977"/>
                <a:gd name="connsiteX4" fmla="*/ 921784 w 2679012"/>
                <a:gd name="connsiteY4" fmla="*/ 0 h 25409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012" h="2540977">
                  <a:moveTo>
                    <a:pt x="921784" y="0"/>
                  </a:moveTo>
                  <a:lnTo>
                    <a:pt x="2678853" y="6171"/>
                  </a:lnTo>
                  <a:cubicBezTo>
                    <a:pt x="2682925" y="861394"/>
                    <a:pt x="2607511" y="1685754"/>
                    <a:pt x="2611583" y="2540977"/>
                  </a:cubicBezTo>
                  <a:lnTo>
                    <a:pt x="0" y="2527229"/>
                  </a:lnTo>
                  <a:lnTo>
                    <a:pt x="921784" y="0"/>
                  </a:lnTo>
                  <a:close/>
                </a:path>
              </a:pathLst>
            </a:custGeom>
            <a:blipFill rotWithShape="0">
              <a:blip r:embed="rId3">
                <a:duotone>
                  <a:schemeClr val="bg2">
                    <a:shade val="76000"/>
                    <a:satMod val="180000"/>
                  </a:schemeClr>
                  <a:schemeClr val="bg2">
                    <a:tint val="80000"/>
                    <a:satMod val="120000"/>
                    <a:lumMod val="180000"/>
                  </a:schemeClr>
                </a:duotone>
              </a:blip>
              <a:stretch>
                <a:fillRect l="-114598" r="-265621" b="-2868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7" name="Rectangle 20">
              <a:extLst>
                <a:ext uri="{FF2B5EF4-FFF2-40B4-BE49-F238E27FC236}">
                  <a16:creationId xmlns:a16="http://schemas.microsoft.com/office/drawing/2014/main" id="{03DB1AC6-5430-4CD3-BD83-86E675A11A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white">
            <a:xfrm>
              <a:off x="2211875" y="5257482"/>
              <a:ext cx="2586931" cy="1619837"/>
            </a:xfrm>
            <a:custGeom>
              <a:avLst/>
              <a:gdLst>
                <a:gd name="connsiteX0" fmla="*/ 0 w 2611581"/>
                <a:gd name="connsiteY0" fmla="*/ 0 h 4303713"/>
                <a:gd name="connsiteX1" fmla="*/ 2611581 w 2611581"/>
                <a:gd name="connsiteY1" fmla="*/ 0 h 4303713"/>
                <a:gd name="connsiteX2" fmla="*/ 2611581 w 2611581"/>
                <a:gd name="connsiteY2" fmla="*/ 4303713 h 4303713"/>
                <a:gd name="connsiteX3" fmla="*/ 0 w 2611581"/>
                <a:gd name="connsiteY3" fmla="*/ 4303713 h 4303713"/>
                <a:gd name="connsiteX4" fmla="*/ 0 w 2611581"/>
                <a:gd name="connsiteY4" fmla="*/ 0 h 4303713"/>
                <a:gd name="connsiteX0" fmla="*/ 0 w 2611581"/>
                <a:gd name="connsiteY0" fmla="*/ 0 h 4314104"/>
                <a:gd name="connsiteX1" fmla="*/ 2611581 w 2611581"/>
                <a:gd name="connsiteY1" fmla="*/ 0 h 4314104"/>
                <a:gd name="connsiteX2" fmla="*/ 2611581 w 2611581"/>
                <a:gd name="connsiteY2" fmla="*/ 4303713 h 4314104"/>
                <a:gd name="connsiteX3" fmla="*/ 1693718 w 2611581"/>
                <a:gd name="connsiteY3" fmla="*/ 4314104 h 4314104"/>
                <a:gd name="connsiteX4" fmla="*/ 0 w 2611581"/>
                <a:gd name="connsiteY4" fmla="*/ 0 h 4314104"/>
                <a:gd name="connsiteX0" fmla="*/ 0 w 2611581"/>
                <a:gd name="connsiteY0" fmla="*/ 0 h 4314104"/>
                <a:gd name="connsiteX1" fmla="*/ 2611581 w 2611581"/>
                <a:gd name="connsiteY1" fmla="*/ 0 h 4314104"/>
                <a:gd name="connsiteX2" fmla="*/ 2611581 w 2611581"/>
                <a:gd name="connsiteY2" fmla="*/ 4303713 h 4314104"/>
                <a:gd name="connsiteX3" fmla="*/ 1963882 w 2611581"/>
                <a:gd name="connsiteY3" fmla="*/ 4314104 h 4314104"/>
                <a:gd name="connsiteX4" fmla="*/ 0 w 2611581"/>
                <a:gd name="connsiteY4" fmla="*/ 0 h 4314104"/>
                <a:gd name="connsiteX0" fmla="*/ 0 w 2611581"/>
                <a:gd name="connsiteY0" fmla="*/ 0 h 4303713"/>
                <a:gd name="connsiteX1" fmla="*/ 2611581 w 2611581"/>
                <a:gd name="connsiteY1" fmla="*/ 0 h 4303713"/>
                <a:gd name="connsiteX2" fmla="*/ 2611581 w 2611581"/>
                <a:gd name="connsiteY2" fmla="*/ 4303713 h 4303713"/>
                <a:gd name="connsiteX3" fmla="*/ 2213264 w 2611581"/>
                <a:gd name="connsiteY3" fmla="*/ 4293322 h 4303713"/>
                <a:gd name="connsiteX4" fmla="*/ 0 w 2611581"/>
                <a:gd name="connsiteY4" fmla="*/ 0 h 4303713"/>
                <a:gd name="connsiteX0" fmla="*/ 0 w 2611581"/>
                <a:gd name="connsiteY0" fmla="*/ 0 h 4303713"/>
                <a:gd name="connsiteX1" fmla="*/ 2611581 w 2611581"/>
                <a:gd name="connsiteY1" fmla="*/ 0 h 4303713"/>
                <a:gd name="connsiteX2" fmla="*/ 2611581 w 2611581"/>
                <a:gd name="connsiteY2" fmla="*/ 4303713 h 4303713"/>
                <a:gd name="connsiteX3" fmla="*/ 2171701 w 2611581"/>
                <a:gd name="connsiteY3" fmla="*/ 3638695 h 4303713"/>
                <a:gd name="connsiteX4" fmla="*/ 0 w 2611581"/>
                <a:gd name="connsiteY4" fmla="*/ 0 h 4303713"/>
                <a:gd name="connsiteX0" fmla="*/ 0 w 2720934"/>
                <a:gd name="connsiteY0" fmla="*/ 268283 h 4303713"/>
                <a:gd name="connsiteX1" fmla="*/ 2720934 w 2720934"/>
                <a:gd name="connsiteY1" fmla="*/ 0 h 4303713"/>
                <a:gd name="connsiteX2" fmla="*/ 2720934 w 2720934"/>
                <a:gd name="connsiteY2" fmla="*/ 4303713 h 4303713"/>
                <a:gd name="connsiteX3" fmla="*/ 2281054 w 2720934"/>
                <a:gd name="connsiteY3" fmla="*/ 3638695 h 4303713"/>
                <a:gd name="connsiteX4" fmla="*/ 0 w 2720934"/>
                <a:gd name="connsiteY4" fmla="*/ 268283 h 4303713"/>
                <a:gd name="connsiteX0" fmla="*/ 0 w 2720934"/>
                <a:gd name="connsiteY0" fmla="*/ 268283 h 4303713"/>
                <a:gd name="connsiteX1" fmla="*/ 2720934 w 2720934"/>
                <a:gd name="connsiteY1" fmla="*/ 0 h 4303713"/>
                <a:gd name="connsiteX2" fmla="*/ 2720934 w 2720934"/>
                <a:gd name="connsiteY2" fmla="*/ 4303713 h 4303713"/>
                <a:gd name="connsiteX3" fmla="*/ 2264231 w 2720934"/>
                <a:gd name="connsiteY3" fmla="*/ 3717600 h 4303713"/>
                <a:gd name="connsiteX4" fmla="*/ 0 w 2720934"/>
                <a:gd name="connsiteY4" fmla="*/ 268283 h 4303713"/>
                <a:gd name="connsiteX0" fmla="*/ 0 w 2720934"/>
                <a:gd name="connsiteY0" fmla="*/ 268283 h 4335275"/>
                <a:gd name="connsiteX1" fmla="*/ 2720934 w 2720934"/>
                <a:gd name="connsiteY1" fmla="*/ 0 h 4335275"/>
                <a:gd name="connsiteX2" fmla="*/ 2653639 w 2720934"/>
                <a:gd name="connsiteY2" fmla="*/ 4335275 h 4335275"/>
                <a:gd name="connsiteX3" fmla="*/ 2264231 w 2720934"/>
                <a:gd name="connsiteY3" fmla="*/ 3717600 h 4335275"/>
                <a:gd name="connsiteX4" fmla="*/ 0 w 2720934"/>
                <a:gd name="connsiteY4" fmla="*/ 268283 h 4335275"/>
                <a:gd name="connsiteX0" fmla="*/ 0 w 2737757"/>
                <a:gd name="connsiteY0" fmla="*/ 236721 h 4335275"/>
                <a:gd name="connsiteX1" fmla="*/ 2737757 w 2737757"/>
                <a:gd name="connsiteY1" fmla="*/ 0 h 4335275"/>
                <a:gd name="connsiteX2" fmla="*/ 2670462 w 2737757"/>
                <a:gd name="connsiteY2" fmla="*/ 4335275 h 4335275"/>
                <a:gd name="connsiteX3" fmla="*/ 2281054 w 2737757"/>
                <a:gd name="connsiteY3" fmla="*/ 3717600 h 4335275"/>
                <a:gd name="connsiteX4" fmla="*/ 0 w 2737757"/>
                <a:gd name="connsiteY4" fmla="*/ 236721 h 4335275"/>
                <a:gd name="connsiteX0" fmla="*/ 0 w 2729346"/>
                <a:gd name="connsiteY0" fmla="*/ 0 h 4098554"/>
                <a:gd name="connsiteX1" fmla="*/ 2729346 w 2729346"/>
                <a:gd name="connsiteY1" fmla="*/ 126250 h 4098554"/>
                <a:gd name="connsiteX2" fmla="*/ 2670462 w 2729346"/>
                <a:gd name="connsiteY2" fmla="*/ 4098554 h 4098554"/>
                <a:gd name="connsiteX3" fmla="*/ 2281054 w 2729346"/>
                <a:gd name="connsiteY3" fmla="*/ 3480879 h 4098554"/>
                <a:gd name="connsiteX4" fmla="*/ 0 w 2729346"/>
                <a:gd name="connsiteY4" fmla="*/ 0 h 4098554"/>
                <a:gd name="connsiteX0" fmla="*/ 0 w 2720934"/>
                <a:gd name="connsiteY0" fmla="*/ 0 h 4098554"/>
                <a:gd name="connsiteX1" fmla="*/ 2720934 w 2720934"/>
                <a:gd name="connsiteY1" fmla="*/ 31562 h 4098554"/>
                <a:gd name="connsiteX2" fmla="*/ 2670462 w 2720934"/>
                <a:gd name="connsiteY2" fmla="*/ 4098554 h 4098554"/>
                <a:gd name="connsiteX3" fmla="*/ 2281054 w 2720934"/>
                <a:gd name="connsiteY3" fmla="*/ 3480879 h 4098554"/>
                <a:gd name="connsiteX4" fmla="*/ 0 w 2720934"/>
                <a:gd name="connsiteY4" fmla="*/ 0 h 4098554"/>
                <a:gd name="connsiteX0" fmla="*/ 0 w 2720934"/>
                <a:gd name="connsiteY0" fmla="*/ 15782 h 4114336"/>
                <a:gd name="connsiteX1" fmla="*/ 2720934 w 2720934"/>
                <a:gd name="connsiteY1" fmla="*/ 0 h 4114336"/>
                <a:gd name="connsiteX2" fmla="*/ 2670462 w 2720934"/>
                <a:gd name="connsiteY2" fmla="*/ 4114336 h 4114336"/>
                <a:gd name="connsiteX3" fmla="*/ 2281054 w 2720934"/>
                <a:gd name="connsiteY3" fmla="*/ 3496661 h 4114336"/>
                <a:gd name="connsiteX4" fmla="*/ 0 w 2720934"/>
                <a:gd name="connsiteY4" fmla="*/ 15782 h 4114336"/>
                <a:gd name="connsiteX0" fmla="*/ 0 w 2820289"/>
                <a:gd name="connsiteY0" fmla="*/ 15782 h 4114336"/>
                <a:gd name="connsiteX1" fmla="*/ 2820289 w 2820289"/>
                <a:gd name="connsiteY1" fmla="*/ 0 h 4114336"/>
                <a:gd name="connsiteX2" fmla="*/ 2769817 w 2820289"/>
                <a:gd name="connsiteY2" fmla="*/ 4114336 h 4114336"/>
                <a:gd name="connsiteX3" fmla="*/ 2380409 w 2820289"/>
                <a:gd name="connsiteY3" fmla="*/ 3496661 h 4114336"/>
                <a:gd name="connsiteX4" fmla="*/ 0 w 2820289"/>
                <a:gd name="connsiteY4" fmla="*/ 15782 h 4114336"/>
                <a:gd name="connsiteX0" fmla="*/ 0 w 2820289"/>
                <a:gd name="connsiteY0" fmla="*/ 15782 h 4114336"/>
                <a:gd name="connsiteX1" fmla="*/ 2820289 w 2820289"/>
                <a:gd name="connsiteY1" fmla="*/ 0 h 4114336"/>
                <a:gd name="connsiteX2" fmla="*/ 2769817 w 2820289"/>
                <a:gd name="connsiteY2" fmla="*/ 4114336 h 4114336"/>
                <a:gd name="connsiteX3" fmla="*/ 2362876 w 2820289"/>
                <a:gd name="connsiteY3" fmla="*/ 3517980 h 4114336"/>
                <a:gd name="connsiteX4" fmla="*/ 0 w 2820289"/>
                <a:gd name="connsiteY4" fmla="*/ 15782 h 4114336"/>
                <a:gd name="connsiteX0" fmla="*/ 0 w 2820289"/>
                <a:gd name="connsiteY0" fmla="*/ 15782 h 4114336"/>
                <a:gd name="connsiteX1" fmla="*/ 2820289 w 2820289"/>
                <a:gd name="connsiteY1" fmla="*/ 0 h 4114336"/>
                <a:gd name="connsiteX2" fmla="*/ 2763972 w 2820289"/>
                <a:gd name="connsiteY2" fmla="*/ 4114336 h 4114336"/>
                <a:gd name="connsiteX3" fmla="*/ 2362876 w 2820289"/>
                <a:gd name="connsiteY3" fmla="*/ 3517980 h 4114336"/>
                <a:gd name="connsiteX4" fmla="*/ 0 w 2820289"/>
                <a:gd name="connsiteY4" fmla="*/ 15782 h 4114336"/>
                <a:gd name="connsiteX0" fmla="*/ 0 w 3721149"/>
                <a:gd name="connsiteY0" fmla="*/ 0 h 4269703"/>
                <a:gd name="connsiteX1" fmla="*/ 3721149 w 3721149"/>
                <a:gd name="connsiteY1" fmla="*/ 155367 h 4269703"/>
                <a:gd name="connsiteX2" fmla="*/ 3664832 w 3721149"/>
                <a:gd name="connsiteY2" fmla="*/ 4269703 h 4269703"/>
                <a:gd name="connsiteX3" fmla="*/ 3263736 w 3721149"/>
                <a:gd name="connsiteY3" fmla="*/ 3673347 h 4269703"/>
                <a:gd name="connsiteX4" fmla="*/ 0 w 3721149"/>
                <a:gd name="connsiteY4" fmla="*/ 0 h 4269703"/>
                <a:gd name="connsiteX0" fmla="*/ 0 w 3721149"/>
                <a:gd name="connsiteY0" fmla="*/ 0 h 4289488"/>
                <a:gd name="connsiteX1" fmla="*/ 3721149 w 3721149"/>
                <a:gd name="connsiteY1" fmla="*/ 155367 h 4289488"/>
                <a:gd name="connsiteX2" fmla="*/ 3664832 w 3721149"/>
                <a:gd name="connsiteY2" fmla="*/ 4269703 h 4289488"/>
                <a:gd name="connsiteX3" fmla="*/ 1705997 w 3721149"/>
                <a:gd name="connsiteY3" fmla="*/ 4289488 h 4289488"/>
                <a:gd name="connsiteX4" fmla="*/ 0 w 3721149"/>
                <a:gd name="connsiteY4" fmla="*/ 0 h 4289488"/>
                <a:gd name="connsiteX0" fmla="*/ 0 w 3664846"/>
                <a:gd name="connsiteY0" fmla="*/ 15785 h 4305273"/>
                <a:gd name="connsiteX1" fmla="*/ 3664846 w 3664846"/>
                <a:gd name="connsiteY1" fmla="*/ 0 h 4305273"/>
                <a:gd name="connsiteX2" fmla="*/ 3664832 w 3664846"/>
                <a:gd name="connsiteY2" fmla="*/ 4285488 h 4305273"/>
                <a:gd name="connsiteX3" fmla="*/ 1705997 w 3664846"/>
                <a:gd name="connsiteY3" fmla="*/ 4305273 h 4305273"/>
                <a:gd name="connsiteX4" fmla="*/ 0 w 3664846"/>
                <a:gd name="connsiteY4" fmla="*/ 15785 h 43052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64846" h="4305273">
                  <a:moveTo>
                    <a:pt x="0" y="15785"/>
                  </a:moveTo>
                  <a:lnTo>
                    <a:pt x="3664846" y="0"/>
                  </a:lnTo>
                  <a:cubicBezTo>
                    <a:pt x="3664841" y="1428496"/>
                    <a:pt x="3664837" y="2856992"/>
                    <a:pt x="3664832" y="4285488"/>
                  </a:cubicBezTo>
                  <a:lnTo>
                    <a:pt x="1705997" y="4305273"/>
                  </a:lnTo>
                  <a:lnTo>
                    <a:pt x="0" y="15785"/>
                  </a:lnTo>
                  <a:close/>
                </a:path>
              </a:pathLst>
            </a:custGeom>
            <a:blipFill rotWithShape="0">
              <a:blip r:embed="rId3">
                <a:duotone>
                  <a:schemeClr val="bg2">
                    <a:shade val="76000"/>
                    <a:satMod val="180000"/>
                  </a:schemeClr>
                  <a:schemeClr val="bg2">
                    <a:tint val="80000"/>
                    <a:satMod val="120000"/>
                    <a:lumMod val="180000"/>
                  </a:schemeClr>
                </a:duotone>
              </a:blip>
              <a:stretch>
                <a:fillRect l="-163116" t="-323529" r="-39825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 name="Group 18">
            <a:extLst>
              <a:ext uri="{FF2B5EF4-FFF2-40B4-BE49-F238E27FC236}">
                <a16:creationId xmlns:a16="http://schemas.microsoft.com/office/drawing/2014/main" id="{78326E10-C8CB-487F-A110-F861268DE6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360612" y="0"/>
            <a:ext cx="2436813" cy="6858001"/>
            <a:chOff x="1320800" y="0"/>
            <a:chExt cx="2436813" cy="6858001"/>
          </a:xfrm>
        </p:grpSpPr>
        <p:sp>
          <p:nvSpPr>
            <p:cNvPr id="20" name="Freeform 6">
              <a:extLst>
                <a:ext uri="{FF2B5EF4-FFF2-40B4-BE49-F238E27FC236}">
                  <a16:creationId xmlns:a16="http://schemas.microsoft.com/office/drawing/2014/main" id="{3279962B-46D2-4E19-B632-39B80D1E80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21" name="Freeform 7">
              <a:extLst>
                <a:ext uri="{FF2B5EF4-FFF2-40B4-BE49-F238E27FC236}">
                  <a16:creationId xmlns:a16="http://schemas.microsoft.com/office/drawing/2014/main" id="{321A335A-53CB-4C17-AB51-5D9C2DCB45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22" name="Freeform 8">
              <a:extLst>
                <a:ext uri="{FF2B5EF4-FFF2-40B4-BE49-F238E27FC236}">
                  <a16:creationId xmlns:a16="http://schemas.microsoft.com/office/drawing/2014/main" id="{A0E0D557-405B-469F-AEDE-4E3404AA41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23" name="Freeform 9">
              <a:extLst>
                <a:ext uri="{FF2B5EF4-FFF2-40B4-BE49-F238E27FC236}">
                  <a16:creationId xmlns:a16="http://schemas.microsoft.com/office/drawing/2014/main" id="{D8D4E62F-9393-40A6-9E85-9F3B59C462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24" name="Freeform 10">
              <a:extLst>
                <a:ext uri="{FF2B5EF4-FFF2-40B4-BE49-F238E27FC236}">
                  <a16:creationId xmlns:a16="http://schemas.microsoft.com/office/drawing/2014/main" id="{FABD11B1-DE89-45BC-8204-968C88AADC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25" name="Freeform 11">
              <a:extLst>
                <a:ext uri="{FF2B5EF4-FFF2-40B4-BE49-F238E27FC236}">
                  <a16:creationId xmlns:a16="http://schemas.microsoft.com/office/drawing/2014/main" id="{AFA4965A-1FBC-44B8-B96A-3F5275C3AE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pic>
        <p:nvPicPr>
          <p:cNvPr id="8" name="Picture 7" descr="A group of clouds in the blue sky&#10;&#10;Description automatically generated">
            <a:extLst>
              <a:ext uri="{FF2B5EF4-FFF2-40B4-BE49-F238E27FC236}">
                <a16:creationId xmlns:a16="http://schemas.microsoft.com/office/drawing/2014/main" id="{0088BB2A-DAD6-4971-A8A5-FF9BCABCE049}"/>
              </a:ext>
            </a:extLst>
          </p:cNvPr>
          <p:cNvPicPr>
            <a:picLocks noChangeAspect="1"/>
          </p:cNvPicPr>
          <p:nvPr/>
        </p:nvPicPr>
        <p:blipFill rotWithShape="1">
          <a:blip r:embed="rId4"/>
          <a:srcRect l="24629" r="45234" b="2"/>
          <a:stretch/>
        </p:blipFill>
        <p:spPr>
          <a:xfrm>
            <a:off x="20" y="10"/>
            <a:ext cx="3459143" cy="6857990"/>
          </a:xfrm>
          <a:custGeom>
            <a:avLst/>
            <a:gdLst>
              <a:gd name="connsiteX0" fmla="*/ 0 w 5435600"/>
              <a:gd name="connsiteY0" fmla="*/ 0 h 6858000"/>
              <a:gd name="connsiteX1" fmla="*/ 5435600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4199467 w 5435600"/>
              <a:gd name="connsiteY2" fmla="*/ 2455333 h 6858000"/>
              <a:gd name="connsiteX3" fmla="*/ 5435600 w 5435600"/>
              <a:gd name="connsiteY3" fmla="*/ 6858000 h 6858000"/>
              <a:gd name="connsiteX4" fmla="*/ 0 w 5435600"/>
              <a:gd name="connsiteY4" fmla="*/ 6858000 h 6858000"/>
              <a:gd name="connsiteX5" fmla="*/ 0 w 5435600"/>
              <a:gd name="connsiteY5" fmla="*/ 0 h 6858000"/>
              <a:gd name="connsiteX0" fmla="*/ 0 w 5435600"/>
              <a:gd name="connsiteY0" fmla="*/ 0 h 6858000"/>
              <a:gd name="connsiteX1" fmla="*/ 3513666 w 5435600"/>
              <a:gd name="connsiteY1" fmla="*/ 0 h 6858000"/>
              <a:gd name="connsiteX2" fmla="*/ 2861733 w 5435600"/>
              <a:gd name="connsiteY2" fmla="*/ 2548466 h 6858000"/>
              <a:gd name="connsiteX3" fmla="*/ 5435600 w 5435600"/>
              <a:gd name="connsiteY3" fmla="*/ 6858000 h 6858000"/>
              <a:gd name="connsiteX4" fmla="*/ 0 w 5435600"/>
              <a:gd name="connsiteY4" fmla="*/ 6858000 h 6858000"/>
              <a:gd name="connsiteX5" fmla="*/ 0 w 5435600"/>
              <a:gd name="connsiteY5" fmla="*/ 0 h 6858000"/>
              <a:gd name="connsiteX0" fmla="*/ 0 w 5448300"/>
              <a:gd name="connsiteY0" fmla="*/ 0 h 6858000"/>
              <a:gd name="connsiteX1" fmla="*/ 3513666 w 5448300"/>
              <a:gd name="connsiteY1" fmla="*/ 0 h 6858000"/>
              <a:gd name="connsiteX2" fmla="*/ 2861733 w 5448300"/>
              <a:gd name="connsiteY2" fmla="*/ 2548466 h 6858000"/>
              <a:gd name="connsiteX3" fmla="*/ 5448300 w 5448300"/>
              <a:gd name="connsiteY3" fmla="*/ 6853767 h 6858000"/>
              <a:gd name="connsiteX4" fmla="*/ 0 w 5448300"/>
              <a:gd name="connsiteY4" fmla="*/ 6858000 h 6858000"/>
              <a:gd name="connsiteX5" fmla="*/ 0 w 5448300"/>
              <a:gd name="connsiteY5" fmla="*/ 0 h 6858000"/>
              <a:gd name="connsiteX0" fmla="*/ 0 w 5448300"/>
              <a:gd name="connsiteY0" fmla="*/ 0 h 6858000"/>
              <a:gd name="connsiteX1" fmla="*/ 3174999 w 5448300"/>
              <a:gd name="connsiteY1" fmla="*/ 0 h 6858000"/>
              <a:gd name="connsiteX2" fmla="*/ 2861733 w 5448300"/>
              <a:gd name="connsiteY2" fmla="*/ 2548466 h 6858000"/>
              <a:gd name="connsiteX3" fmla="*/ 5448300 w 5448300"/>
              <a:gd name="connsiteY3" fmla="*/ 6853767 h 6858000"/>
              <a:gd name="connsiteX4" fmla="*/ 0 w 5448300"/>
              <a:gd name="connsiteY4" fmla="*/ 6858000 h 6858000"/>
              <a:gd name="connsiteX5" fmla="*/ 0 w 5448300"/>
              <a:gd name="connsiteY5" fmla="*/ 0 h 6858000"/>
              <a:gd name="connsiteX0" fmla="*/ 0 w 5448300"/>
              <a:gd name="connsiteY0" fmla="*/ 0 h 6858000"/>
              <a:gd name="connsiteX1" fmla="*/ 3174999 w 5448300"/>
              <a:gd name="connsiteY1" fmla="*/ 0 h 6858000"/>
              <a:gd name="connsiteX2" fmla="*/ 2294466 w 5448300"/>
              <a:gd name="connsiteY2" fmla="*/ 5223932 h 6858000"/>
              <a:gd name="connsiteX3" fmla="*/ 5448300 w 5448300"/>
              <a:gd name="connsiteY3" fmla="*/ 6853767 h 6858000"/>
              <a:gd name="connsiteX4" fmla="*/ 0 w 5448300"/>
              <a:gd name="connsiteY4" fmla="*/ 6858000 h 6858000"/>
              <a:gd name="connsiteX5" fmla="*/ 0 w 5448300"/>
              <a:gd name="connsiteY5" fmla="*/ 0 h 6858000"/>
              <a:gd name="connsiteX0" fmla="*/ 0 w 3458633"/>
              <a:gd name="connsiteY0" fmla="*/ 0 h 6858000"/>
              <a:gd name="connsiteX1" fmla="*/ 3174999 w 3458633"/>
              <a:gd name="connsiteY1" fmla="*/ 0 h 6858000"/>
              <a:gd name="connsiteX2" fmla="*/ 2294466 w 3458633"/>
              <a:gd name="connsiteY2" fmla="*/ 5223932 h 6858000"/>
              <a:gd name="connsiteX3" fmla="*/ 3458633 w 3458633"/>
              <a:gd name="connsiteY3" fmla="*/ 6853767 h 6858000"/>
              <a:gd name="connsiteX4" fmla="*/ 0 w 3458633"/>
              <a:gd name="connsiteY4" fmla="*/ 6858000 h 6858000"/>
              <a:gd name="connsiteX5" fmla="*/ 0 w 3458633"/>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58633" h="6858000">
                <a:moveTo>
                  <a:pt x="0" y="0"/>
                </a:moveTo>
                <a:lnTo>
                  <a:pt x="3174999" y="0"/>
                </a:lnTo>
                <a:lnTo>
                  <a:pt x="2294466" y="5223932"/>
                </a:lnTo>
                <a:lnTo>
                  <a:pt x="3458633" y="6853767"/>
                </a:lnTo>
                <a:lnTo>
                  <a:pt x="0" y="6858000"/>
                </a:lnTo>
                <a:lnTo>
                  <a:pt x="0" y="0"/>
                </a:lnTo>
                <a:close/>
              </a:path>
            </a:pathLst>
          </a:custGeom>
          <a:solidFill>
            <a:schemeClr val="accent6">
              <a:alpha val="38000"/>
            </a:schemeClr>
          </a:solidFill>
          <a:ln w="38100">
            <a:noFill/>
          </a:ln>
          <a:effectLst/>
        </p:spPr>
      </p:pic>
      <p:sp>
        <p:nvSpPr>
          <p:cNvPr id="6" name="Slide Number Placeholder 5">
            <a:extLst>
              <a:ext uri="{FF2B5EF4-FFF2-40B4-BE49-F238E27FC236}">
                <a16:creationId xmlns:a16="http://schemas.microsoft.com/office/drawing/2014/main" id="{A916AB2C-3530-44B1-A3BF-905B8E050AD8}"/>
              </a:ext>
            </a:extLst>
          </p:cNvPr>
          <p:cNvSpPr>
            <a:spLocks noGrp="1"/>
          </p:cNvSpPr>
          <p:nvPr>
            <p:ph type="sldNum" sz="quarter" idx="12"/>
          </p:nvPr>
        </p:nvSpPr>
        <p:spPr>
          <a:xfrm>
            <a:off x="10951856" y="5867131"/>
            <a:ext cx="551167" cy="365125"/>
          </a:xfrm>
        </p:spPr>
        <p:txBody>
          <a:bodyPr>
            <a:normAutofit/>
          </a:bodyPr>
          <a:lstStyle/>
          <a:p>
            <a:pPr>
              <a:spcAft>
                <a:spcPts val="600"/>
              </a:spcAft>
            </a:pPr>
            <a:fld id="{D57F1E4F-1CFF-5643-939E-217C01CDF565}" type="slidenum">
              <a:rPr lang="en-US" sz="1000" smtClean="0"/>
              <a:pPr>
                <a:spcAft>
                  <a:spcPts val="600"/>
                </a:spcAft>
              </a:pPr>
              <a:t>7</a:t>
            </a:fld>
            <a:endParaRPr lang="en-US" sz="1000"/>
          </a:p>
        </p:txBody>
      </p:sp>
      <p:sp>
        <p:nvSpPr>
          <p:cNvPr id="27" name="TextBox 26">
            <a:extLst>
              <a:ext uri="{FF2B5EF4-FFF2-40B4-BE49-F238E27FC236}">
                <a16:creationId xmlns:a16="http://schemas.microsoft.com/office/drawing/2014/main" id="{AFB5FDB4-24DC-4228-BFAA-6D2002391308}"/>
              </a:ext>
            </a:extLst>
          </p:cNvPr>
          <p:cNvSpPr txBox="1"/>
          <p:nvPr/>
        </p:nvSpPr>
        <p:spPr>
          <a:xfrm>
            <a:off x="4373217" y="569843"/>
            <a:ext cx="6578639" cy="4708981"/>
          </a:xfrm>
          <a:prstGeom prst="rect">
            <a:avLst/>
          </a:prstGeom>
          <a:noFill/>
        </p:spPr>
        <p:txBody>
          <a:bodyPr wrap="square" rtlCol="0">
            <a:spAutoFit/>
          </a:bodyPr>
          <a:lstStyle/>
          <a:p>
            <a:pPr algn="ctr"/>
            <a:r>
              <a:rPr lang="en-US" sz="6000" b="1" dirty="0">
                <a:latin typeface="+mj-lt"/>
              </a:rPr>
              <a:t>Demo of the</a:t>
            </a:r>
          </a:p>
          <a:p>
            <a:pPr algn="ctr"/>
            <a:r>
              <a:rPr lang="en-US" sz="6000" b="1" dirty="0">
                <a:latin typeface="+mj-lt"/>
              </a:rPr>
              <a:t>Cloud-Based</a:t>
            </a:r>
          </a:p>
          <a:p>
            <a:pPr algn="ctr"/>
            <a:r>
              <a:rPr lang="en-US" sz="6000" b="1" dirty="0">
                <a:latin typeface="+mj-lt"/>
              </a:rPr>
              <a:t>Remote Browsing</a:t>
            </a:r>
          </a:p>
          <a:p>
            <a:pPr algn="ctr"/>
            <a:r>
              <a:rPr lang="en-US" sz="6000" b="1" dirty="0">
                <a:latin typeface="+mj-lt"/>
              </a:rPr>
              <a:t>Ubuntu Workstation</a:t>
            </a:r>
          </a:p>
        </p:txBody>
      </p:sp>
    </p:spTree>
    <p:extLst>
      <p:ext uri="{BB962C8B-B14F-4D97-AF65-F5344CB8AC3E}">
        <p14:creationId xmlns:p14="http://schemas.microsoft.com/office/powerpoint/2010/main" val="13587462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A2BA37-D74F-469B-9B8D-E0A766045AAE}"/>
              </a:ext>
            </a:extLst>
          </p:cNvPr>
          <p:cNvSpPr>
            <a:spLocks noGrp="1"/>
          </p:cNvSpPr>
          <p:nvPr>
            <p:ph type="title"/>
          </p:nvPr>
        </p:nvSpPr>
        <p:spPr/>
        <p:txBody>
          <a:bodyPr/>
          <a:lstStyle/>
          <a:p>
            <a:r>
              <a:rPr lang="en-US" b="1" dirty="0"/>
              <a:t>OK, but….Umm…Why??</a:t>
            </a:r>
          </a:p>
        </p:txBody>
      </p:sp>
      <p:sp>
        <p:nvSpPr>
          <p:cNvPr id="3" name="Content Placeholder 2">
            <a:extLst>
              <a:ext uri="{FF2B5EF4-FFF2-40B4-BE49-F238E27FC236}">
                <a16:creationId xmlns:a16="http://schemas.microsoft.com/office/drawing/2014/main" id="{77A90811-3C3A-402B-9E4F-0650D8FA3021}"/>
              </a:ext>
            </a:extLst>
          </p:cNvPr>
          <p:cNvSpPr>
            <a:spLocks noGrp="1"/>
          </p:cNvSpPr>
          <p:nvPr>
            <p:ph idx="1"/>
          </p:nvPr>
        </p:nvSpPr>
        <p:spPr/>
        <p:txBody>
          <a:bodyPr>
            <a:normAutofit lnSpcReduction="10000"/>
          </a:bodyPr>
          <a:lstStyle/>
          <a:p>
            <a:pPr>
              <a:spcAft>
                <a:spcPts val="1200"/>
              </a:spcAft>
            </a:pPr>
            <a:r>
              <a:rPr lang="en-US" sz="2800" dirty="0"/>
              <a:t>Have you ever been tempted to visit a website that is most likely malicious?</a:t>
            </a:r>
          </a:p>
          <a:p>
            <a:pPr>
              <a:spcAft>
                <a:spcPts val="1200"/>
              </a:spcAft>
            </a:pPr>
            <a:r>
              <a:rPr lang="en-US" sz="2800" dirty="0"/>
              <a:t>Every want to perform web research that is not tied to you by tracking technologies? (Cookies, IP Address, Browser Fingerprinting, etc.)</a:t>
            </a:r>
          </a:p>
          <a:p>
            <a:pPr>
              <a:spcAft>
                <a:spcPts val="1200"/>
              </a:spcAft>
            </a:pPr>
            <a:r>
              <a:rPr lang="en-US" sz="2800" dirty="0"/>
              <a:t>Ever need to circumvent geolocation restrictions?</a:t>
            </a:r>
          </a:p>
          <a:p>
            <a:pPr>
              <a:spcAft>
                <a:spcPts val="1200"/>
              </a:spcAft>
            </a:pPr>
            <a:r>
              <a:rPr lang="en-US" sz="2800" dirty="0"/>
              <a:t>Need to Pen Test your external perimeter, but you are inside?</a:t>
            </a:r>
          </a:p>
          <a:p>
            <a:pPr>
              <a:spcAft>
                <a:spcPts val="1200"/>
              </a:spcAft>
            </a:pPr>
            <a:r>
              <a:rPr lang="en-US" sz="2800" dirty="0"/>
              <a:t>Ever want to run a quick experiment in a clean environment?</a:t>
            </a:r>
          </a:p>
        </p:txBody>
      </p:sp>
      <p:sp>
        <p:nvSpPr>
          <p:cNvPr id="4" name="Date Placeholder 3">
            <a:extLst>
              <a:ext uri="{FF2B5EF4-FFF2-40B4-BE49-F238E27FC236}">
                <a16:creationId xmlns:a16="http://schemas.microsoft.com/office/drawing/2014/main" id="{B558A87B-FC2B-4BA6-A928-78EC65104DB9}"/>
              </a:ext>
            </a:extLst>
          </p:cNvPr>
          <p:cNvSpPr>
            <a:spLocks noGrp="1"/>
          </p:cNvSpPr>
          <p:nvPr>
            <p:ph type="dt" sz="half" idx="10"/>
          </p:nvPr>
        </p:nvSpPr>
        <p:spPr/>
        <p:txBody>
          <a:bodyPr/>
          <a:lstStyle/>
          <a:p>
            <a:fld id="{00B80673-7204-4A29-83B3-E385264B20DC}" type="datetime1">
              <a:rPr lang="en-US" smtClean="0"/>
              <a:t>2/24/2021</a:t>
            </a:fld>
            <a:endParaRPr lang="en-US" dirty="0"/>
          </a:p>
        </p:txBody>
      </p:sp>
      <p:sp>
        <p:nvSpPr>
          <p:cNvPr id="6" name="Slide Number Placeholder 5">
            <a:extLst>
              <a:ext uri="{FF2B5EF4-FFF2-40B4-BE49-F238E27FC236}">
                <a16:creationId xmlns:a16="http://schemas.microsoft.com/office/drawing/2014/main" id="{F05BED7E-4CDA-4078-9C5E-A6AC3701FC38}"/>
              </a:ext>
            </a:extLst>
          </p:cNvPr>
          <p:cNvSpPr>
            <a:spLocks noGrp="1"/>
          </p:cNvSpPr>
          <p:nvPr>
            <p:ph type="sldNum" sz="quarter" idx="12"/>
          </p:nvPr>
        </p:nvSpPr>
        <p:spPr/>
        <p:txBody>
          <a:bodyPr/>
          <a:lstStyle/>
          <a:p>
            <a:fld id="{D57F1E4F-1CFF-5643-939E-217C01CDF565}" type="slidenum">
              <a:rPr lang="en-US" smtClean="0"/>
              <a:pPr/>
              <a:t>8</a:t>
            </a:fld>
            <a:endParaRPr lang="en-US" dirty="0"/>
          </a:p>
        </p:txBody>
      </p:sp>
      <p:sp>
        <p:nvSpPr>
          <p:cNvPr id="7" name="Footer Placeholder 4">
            <a:extLst>
              <a:ext uri="{FF2B5EF4-FFF2-40B4-BE49-F238E27FC236}">
                <a16:creationId xmlns:a16="http://schemas.microsoft.com/office/drawing/2014/main" id="{97A70B18-83CE-4128-B18B-5661E9C764DC}"/>
              </a:ext>
            </a:extLst>
          </p:cNvPr>
          <p:cNvSpPr>
            <a:spLocks noGrp="1"/>
          </p:cNvSpPr>
          <p:nvPr>
            <p:ph type="ftr" sz="quarter" idx="11"/>
          </p:nvPr>
        </p:nvSpPr>
        <p:spPr>
          <a:xfrm>
            <a:off x="2648479" y="6492875"/>
            <a:ext cx="7084177" cy="365125"/>
          </a:xfrm>
        </p:spPr>
        <p:txBody>
          <a:bodyPr/>
          <a:lstStyle/>
          <a:p>
            <a:r>
              <a:rPr lang="en-US" dirty="0"/>
              <a:t>© 2021 Kenneth G. Hartman – All Rights Reserved      |      www.kennethghartman.com</a:t>
            </a:r>
          </a:p>
        </p:txBody>
      </p:sp>
    </p:spTree>
    <p:extLst>
      <p:ext uri="{BB962C8B-B14F-4D97-AF65-F5344CB8AC3E}">
        <p14:creationId xmlns:p14="http://schemas.microsoft.com/office/powerpoint/2010/main" val="20320183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E63BC-5042-4BD6-8658-FED5B13D813F}"/>
              </a:ext>
            </a:extLst>
          </p:cNvPr>
          <p:cNvSpPr>
            <a:spLocks noGrp="1"/>
          </p:cNvSpPr>
          <p:nvPr>
            <p:ph type="title"/>
          </p:nvPr>
        </p:nvSpPr>
        <p:spPr/>
        <p:txBody>
          <a:bodyPr/>
          <a:lstStyle/>
          <a:p>
            <a:r>
              <a:rPr lang="en-US" dirty="0"/>
              <a:t>Workshop Development Environment</a:t>
            </a:r>
          </a:p>
        </p:txBody>
      </p:sp>
      <p:sp>
        <p:nvSpPr>
          <p:cNvPr id="3" name="Content Placeholder 2">
            <a:extLst>
              <a:ext uri="{FF2B5EF4-FFF2-40B4-BE49-F238E27FC236}">
                <a16:creationId xmlns:a16="http://schemas.microsoft.com/office/drawing/2014/main" id="{E42EA380-D846-40C5-B906-2B6D14C0DCAE}"/>
              </a:ext>
            </a:extLst>
          </p:cNvPr>
          <p:cNvSpPr>
            <a:spLocks noGrp="1"/>
          </p:cNvSpPr>
          <p:nvPr>
            <p:ph idx="1"/>
          </p:nvPr>
        </p:nvSpPr>
        <p:spPr/>
        <p:txBody>
          <a:bodyPr/>
          <a:lstStyle/>
          <a:p>
            <a:pPr marL="0" indent="0">
              <a:buNone/>
            </a:pPr>
            <a:r>
              <a:rPr lang="en-US" b="1" u="sng" dirty="0"/>
              <a:t>ASSUMPTION:</a:t>
            </a:r>
          </a:p>
          <a:p>
            <a:pPr marL="0" indent="0">
              <a:buNone/>
            </a:pPr>
            <a:r>
              <a:rPr lang="en-US" dirty="0"/>
              <a:t>This workshop assumes you have already established an AWS account!</a:t>
            </a:r>
          </a:p>
          <a:p>
            <a:pPr marL="0" indent="0">
              <a:buNone/>
            </a:pPr>
            <a:endParaRPr lang="en-US" dirty="0"/>
          </a:p>
          <a:p>
            <a:pPr marL="0" indent="0">
              <a:buNone/>
            </a:pPr>
            <a:r>
              <a:rPr lang="en-US" b="1" u="sng" dirty="0"/>
              <a:t>SETUP:</a:t>
            </a:r>
          </a:p>
          <a:p>
            <a:r>
              <a:rPr lang="en-US" dirty="0"/>
              <a:t>Log into AWS </a:t>
            </a:r>
            <a:r>
              <a:rPr lang="en-US" dirty="0" err="1"/>
              <a:t>CloudShell</a:t>
            </a:r>
            <a:endParaRPr lang="en-US" dirty="0"/>
          </a:p>
          <a:p>
            <a:r>
              <a:rPr lang="en-US" dirty="0"/>
              <a:t>Verify git is installed</a:t>
            </a:r>
          </a:p>
          <a:p>
            <a:r>
              <a:rPr lang="en-US" dirty="0"/>
              <a:t>Install Terraform</a:t>
            </a:r>
          </a:p>
        </p:txBody>
      </p:sp>
      <p:sp>
        <p:nvSpPr>
          <p:cNvPr id="4" name="Date Placeholder 3">
            <a:extLst>
              <a:ext uri="{FF2B5EF4-FFF2-40B4-BE49-F238E27FC236}">
                <a16:creationId xmlns:a16="http://schemas.microsoft.com/office/drawing/2014/main" id="{8A10D77D-31F9-4FA2-928D-98190B9F2769}"/>
              </a:ext>
            </a:extLst>
          </p:cNvPr>
          <p:cNvSpPr>
            <a:spLocks noGrp="1"/>
          </p:cNvSpPr>
          <p:nvPr>
            <p:ph type="dt" sz="half" idx="10"/>
          </p:nvPr>
        </p:nvSpPr>
        <p:spPr/>
        <p:txBody>
          <a:bodyPr/>
          <a:lstStyle/>
          <a:p>
            <a:fld id="{00B80673-7204-4A29-83B3-E385264B20DC}" type="datetime1">
              <a:rPr lang="en-US" smtClean="0"/>
              <a:t>2/24/2021</a:t>
            </a:fld>
            <a:endParaRPr lang="en-US" dirty="0"/>
          </a:p>
        </p:txBody>
      </p:sp>
      <p:sp>
        <p:nvSpPr>
          <p:cNvPr id="5" name="Footer Placeholder 4">
            <a:extLst>
              <a:ext uri="{FF2B5EF4-FFF2-40B4-BE49-F238E27FC236}">
                <a16:creationId xmlns:a16="http://schemas.microsoft.com/office/drawing/2014/main" id="{E7DC905B-D08E-4BFA-ABC7-B8D7F42B261E}"/>
              </a:ext>
            </a:extLst>
          </p:cNvPr>
          <p:cNvSpPr>
            <a:spLocks noGrp="1"/>
          </p:cNvSpPr>
          <p:nvPr>
            <p:ph type="ftr" sz="quarter" idx="11"/>
          </p:nvPr>
        </p:nvSpPr>
        <p:spPr/>
        <p:txBody>
          <a:bodyPr/>
          <a:lstStyle/>
          <a:p>
            <a:r>
              <a:rPr lang="en-US"/>
              <a:t>©2019 Kenneth G. Hartman – All Rights Reserved   </a:t>
            </a:r>
            <a:endParaRPr lang="en-US" dirty="0"/>
          </a:p>
        </p:txBody>
      </p:sp>
      <p:sp>
        <p:nvSpPr>
          <p:cNvPr id="6" name="Slide Number Placeholder 5">
            <a:extLst>
              <a:ext uri="{FF2B5EF4-FFF2-40B4-BE49-F238E27FC236}">
                <a16:creationId xmlns:a16="http://schemas.microsoft.com/office/drawing/2014/main" id="{E92F2F66-ABAB-41AD-87D0-F3F17F129776}"/>
              </a:ext>
            </a:extLst>
          </p:cNvPr>
          <p:cNvSpPr>
            <a:spLocks noGrp="1"/>
          </p:cNvSpPr>
          <p:nvPr>
            <p:ph type="sldNum" sz="quarter" idx="12"/>
          </p:nvPr>
        </p:nvSpPr>
        <p:spPr/>
        <p:txBody>
          <a:bodyPr/>
          <a:lstStyle/>
          <a:p>
            <a:fld id="{D57F1E4F-1CFF-5643-939E-217C01CDF565}" type="slidenum">
              <a:rPr lang="en-US" smtClean="0"/>
              <a:pPr/>
              <a:t>9</a:t>
            </a:fld>
            <a:endParaRPr lang="en-US" dirty="0"/>
          </a:p>
        </p:txBody>
      </p:sp>
    </p:spTree>
    <p:extLst>
      <p:ext uri="{BB962C8B-B14F-4D97-AF65-F5344CB8AC3E}">
        <p14:creationId xmlns:p14="http://schemas.microsoft.com/office/powerpoint/2010/main" val="229754113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2ECF1A6001194449C46D9FF5ADD4B84" ma:contentTypeVersion="10" ma:contentTypeDescription="Create a new document." ma:contentTypeScope="" ma:versionID="fa50f851eceaccf39f449806e101e796">
  <xsd:schema xmlns:xsd="http://www.w3.org/2001/XMLSchema" xmlns:xs="http://www.w3.org/2001/XMLSchema" xmlns:p="http://schemas.microsoft.com/office/2006/metadata/properties" xmlns:ns3="d7170998-3416-43ed-ab4a-c63a6843853e" targetNamespace="http://schemas.microsoft.com/office/2006/metadata/properties" ma:root="true" ma:fieldsID="626120adb55733134ae1a61516f619f9" ns3:_="">
    <xsd:import namespace="d7170998-3416-43ed-ab4a-c63a6843853e"/>
    <xsd:element name="properties">
      <xsd:complexType>
        <xsd:sequence>
          <xsd:element name="documentManagement">
            <xsd:complexType>
              <xsd:all>
                <xsd:element ref="ns3:MediaServiceMetadata" minOccurs="0"/>
                <xsd:element ref="ns3:MediaServiceFastMetadata" minOccurs="0"/>
                <xsd:element ref="ns3:MediaServiceDateTaken" minOccurs="0"/>
                <xsd:element ref="ns3:MediaServiceAutoTags" minOccurs="0"/>
                <xsd:element ref="ns3:MediaServiceLocation" minOccurs="0"/>
                <xsd:element ref="ns3:MediaServiceOCR" minOccurs="0"/>
                <xsd:element ref="ns3:MediaServiceGenerationTime" minOccurs="0"/>
                <xsd:element ref="ns3:MediaServiceEventHashCode"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7170998-3416-43ed-ab4a-c63a6843853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Location" ma:index="12" nillable="true" ma:displayName="Location" ma:internalName="MediaServiceLocation"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B70DE6B9-77CE-4818-AF83-9AA28D8FC94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7170998-3416-43ed-ab4a-c63a6843853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4567A27-76FF-40CE-A532-48017299A3F4}">
  <ds:schemaRefs>
    <ds:schemaRef ds:uri="http://schemas.microsoft.com/sharepoint/v3/contenttype/forms"/>
  </ds:schemaRefs>
</ds:datastoreItem>
</file>

<file path=customXml/itemProps3.xml><?xml version="1.0" encoding="utf-8"?>
<ds:datastoreItem xmlns:ds="http://schemas.openxmlformats.org/officeDocument/2006/customXml" ds:itemID="{67B595C4-7F16-4D45-B53B-BDB02714BB15}">
  <ds:schemaRefs>
    <ds:schemaRef ds:uri="http://www.w3.org/XML/1998/namespace"/>
    <ds:schemaRef ds:uri="http://purl.org/dc/elements/1.1/"/>
    <ds:schemaRef ds:uri="http://schemas.microsoft.com/office/2006/documentManagement/types"/>
    <ds:schemaRef ds:uri="http://purl.org/dc/dcmitype/"/>
    <ds:schemaRef ds:uri="http://schemas.microsoft.com/office/2006/metadata/properties"/>
    <ds:schemaRef ds:uri="http://purl.org/dc/terms/"/>
    <ds:schemaRef ds:uri="d7170998-3416-43ed-ab4a-c63a6843853e"/>
    <ds:schemaRef ds:uri="http://schemas.microsoft.com/office/infopath/2007/PartnerControls"/>
    <ds:schemaRef ds:uri="http://schemas.openxmlformats.org/package/2006/metadata/core-properties"/>
  </ds:schemaRefs>
</ds:datastoreItem>
</file>

<file path=docProps/app.xml><?xml version="1.0" encoding="utf-8"?>
<Properties xmlns="http://schemas.openxmlformats.org/officeDocument/2006/extended-properties" xmlns:vt="http://schemas.openxmlformats.org/officeDocument/2006/docPropsVTypes">
  <TotalTime>1352</TotalTime>
  <Words>2800</Words>
  <Application>Microsoft Office PowerPoint</Application>
  <PresentationFormat>Widescreen</PresentationFormat>
  <Paragraphs>349</Paragraphs>
  <Slides>40</Slides>
  <Notes>34</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40</vt:i4>
      </vt:variant>
    </vt:vector>
  </HeadingPairs>
  <TitlesOfParts>
    <vt:vector size="52" baseType="lpstr">
      <vt:lpstr>-apple-system</vt:lpstr>
      <vt:lpstr>Arial</vt:lpstr>
      <vt:lpstr>Calibri</vt:lpstr>
      <vt:lpstr>Consolas</vt:lpstr>
      <vt:lpstr>Corbel</vt:lpstr>
      <vt:lpstr>Fira Sans Bold</vt:lpstr>
      <vt:lpstr>Fira Sans Light</vt:lpstr>
      <vt:lpstr>Helveticish</vt:lpstr>
      <vt:lpstr>Segoe UI</vt:lpstr>
      <vt:lpstr>Times New Roman</vt:lpstr>
      <vt:lpstr>Parallax</vt:lpstr>
      <vt:lpstr>1_Office Theme</vt:lpstr>
      <vt:lpstr>Use Terraform to Provision Your Own Cloud-Based Remote Browsing Workstation</vt:lpstr>
      <vt:lpstr>PowerPoint Presentation</vt:lpstr>
      <vt:lpstr>Resources</vt:lpstr>
      <vt:lpstr>Prerequisites</vt:lpstr>
      <vt:lpstr>Learning Objectives</vt:lpstr>
      <vt:lpstr>Plan of Attack</vt:lpstr>
      <vt:lpstr>PowerPoint Presentation</vt:lpstr>
      <vt:lpstr>OK, but….Umm…Why??</vt:lpstr>
      <vt:lpstr>Workshop Development Environment</vt:lpstr>
      <vt:lpstr>PowerPoint Presentation</vt:lpstr>
      <vt:lpstr>Step 1: Set up AWS CloudShell for the Workshop</vt:lpstr>
      <vt:lpstr>PowerPoint Presentation</vt:lpstr>
      <vt:lpstr> Step 2: Create a Github Account (if you don’t have one) </vt:lpstr>
      <vt:lpstr>PowerPoint Presentation</vt:lpstr>
      <vt:lpstr>Step 3: Create a Github Repository</vt:lpstr>
      <vt:lpstr>PowerPoint Presentation</vt:lpstr>
      <vt:lpstr>Important Notes!!</vt:lpstr>
      <vt:lpstr>Step 4: Create an AWS CLI Profile</vt:lpstr>
      <vt:lpstr>PowerPoint Presentation</vt:lpstr>
      <vt:lpstr>Step 5: Create a SSH Key Pair </vt:lpstr>
      <vt:lpstr>PowerPoint Presentation</vt:lpstr>
      <vt:lpstr>The terraform.vars File</vt:lpstr>
      <vt:lpstr>Step 6: Create a terraform.tfvars File </vt:lpstr>
      <vt:lpstr>PowerPoint Presentation</vt:lpstr>
      <vt:lpstr>Most Frequent Git Commands </vt:lpstr>
      <vt:lpstr>Step 7: Perform First git commit </vt:lpstr>
      <vt:lpstr>PowerPoint Presentation</vt:lpstr>
      <vt:lpstr>Step 8: Perform First git commit </vt:lpstr>
      <vt:lpstr>PowerPoint Presentation</vt:lpstr>
      <vt:lpstr>Step 9: Terraform Init &amp; .gitignore </vt:lpstr>
      <vt:lpstr>PowerPoint Presentation</vt:lpstr>
      <vt:lpstr>Step 10: main.tf - Add VPC resources</vt:lpstr>
      <vt:lpstr>PowerPoint Presentation</vt:lpstr>
      <vt:lpstr>Step 11: main.tf - Add Security Group</vt:lpstr>
      <vt:lpstr>PowerPoint Presentation</vt:lpstr>
      <vt:lpstr>Step 12: main.tf - Add Ubuntu Instance</vt:lpstr>
      <vt:lpstr>PowerPoint Presentation</vt:lpstr>
      <vt:lpstr>Step 13: Customize the Ubuntu Instance</vt:lpstr>
      <vt:lpstr>PowerPoint Presentation</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Use Terraform to Provision Your Own Cloud-Based Remote Browsing Workstation</dc:title>
  <dc:creator>Ken Hartman</dc:creator>
  <cp:lastModifiedBy>Ken Hartman</cp:lastModifiedBy>
  <cp:revision>1</cp:revision>
  <dcterms:created xsi:type="dcterms:W3CDTF">2021-02-04T20:27:06Z</dcterms:created>
  <dcterms:modified xsi:type="dcterms:W3CDTF">2021-02-24T13:22:51Z</dcterms:modified>
</cp:coreProperties>
</file>